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 id="2147483662" r:id="rId3"/>
    <p:sldMasterId id="2147483663" r:id="rId4"/>
    <p:sldMasterId id="2147483664" r:id="rId5"/>
  </p:sldMasterIdLst>
  <p:notesMasterIdLst>
    <p:notesMasterId r:id="rId165"/>
  </p:notesMasterIdLst>
  <p:sldIdLst>
    <p:sldId id="256" r:id="rId6"/>
    <p:sldId id="257" r:id="rId7"/>
    <p:sldId id="258" r:id="rId8"/>
    <p:sldId id="259" r:id="rId9"/>
    <p:sldId id="260" r:id="rId10"/>
    <p:sldId id="261" r:id="rId11"/>
    <p:sldId id="262" r:id="rId12"/>
    <p:sldId id="263" r:id="rId13"/>
    <p:sldId id="409"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411"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414"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 id="397" r:id="rId150"/>
    <p:sldId id="398" r:id="rId151"/>
    <p:sldId id="399" r:id="rId152"/>
    <p:sldId id="400" r:id="rId153"/>
    <p:sldId id="401" r:id="rId154"/>
    <p:sldId id="402" r:id="rId155"/>
    <p:sldId id="403" r:id="rId156"/>
    <p:sldId id="410" r:id="rId157"/>
    <p:sldId id="404" r:id="rId158"/>
    <p:sldId id="405" r:id="rId159"/>
    <p:sldId id="408" r:id="rId160"/>
    <p:sldId id="406" r:id="rId161"/>
    <p:sldId id="407" r:id="rId162"/>
    <p:sldId id="412" r:id="rId163"/>
    <p:sldId id="413" r:id="rId164"/>
  </p:sldIdLst>
  <p:sldSz cx="9144000" cy="6858000" type="screen4x3"/>
  <p:notesSz cx="7010400" cy="9236075"/>
  <p:embeddedFontLst>
    <p:embeddedFont>
      <p:font typeface="Source Sans Pro" panose="020B0604020202020204" charset="0"/>
      <p:regular r:id="rId166"/>
      <p:bold r:id="rId167"/>
      <p:italic r:id="rId168"/>
      <p:boldItalic r:id="rId169"/>
    </p:embeddedFont>
    <p:embeddedFont>
      <p:font typeface="Comic Sans MS" panose="030F0702030302020204" pitchFamily="66" charset="0"/>
      <p:regular r:id="rId170"/>
      <p:bold r:id="rId171"/>
      <p:italic r:id="rId172"/>
      <p:boldItalic r:id="rId173"/>
    </p:embeddedFont>
    <p:embeddedFont>
      <p:font typeface="Constantia" panose="02030602050306030303" pitchFamily="18" charset="0"/>
      <p:regular r:id="rId174"/>
      <p:bold r:id="rId175"/>
      <p:italic r:id="rId176"/>
      <p:boldItalic r:id="rId177"/>
    </p:embeddedFont>
    <p:embeddedFont>
      <p:font typeface="Calibri" panose="020F0502020204030204" pitchFamily="34" charset="0"/>
      <p:regular r:id="rId178"/>
      <p:bold r:id="rId179"/>
      <p:italic r:id="rId180"/>
      <p:boldItalic r:id="rId1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39E714-7E56-4C40-946D-3EBB8886A97A}">
  <a:tblStyle styleId="{4639E714-7E56-4C40-946D-3EBB8886A97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01" d="100"/>
          <a:sy n="101" d="100"/>
        </p:scale>
        <p:origin x="126"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font" Target="fonts/font10.fntdata"/><Relationship Id="rId170" Type="http://schemas.openxmlformats.org/officeDocument/2006/relationships/font" Target="fonts/font5.fntdata"/><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notesMaster" Target="notesMasters/notesMaster1.xml"/><Relationship Id="rId181" Type="http://schemas.openxmlformats.org/officeDocument/2006/relationships/font" Target="fonts/font16.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font" Target="fonts/font6.fntdata"/><Relationship Id="rId176" Type="http://schemas.openxmlformats.org/officeDocument/2006/relationships/font" Target="fonts/font11.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font" Target="fonts/font1.fntdata"/><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4.xml"/><Relationship Id="rId172" Type="http://schemas.openxmlformats.org/officeDocument/2006/relationships/font" Target="fonts/font7.fntdata"/><Relationship Id="rId180" Type="http://schemas.openxmlformats.org/officeDocument/2006/relationships/font" Target="fonts/font15.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font" Target="fonts/font2.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font" Target="fonts/font13.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font" Target="fonts/font8.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font" Target="fonts/font3.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font" Target="fonts/font9.fntdata"/><Relationship Id="rId179" Type="http://schemas.openxmlformats.org/officeDocument/2006/relationships/font" Target="fonts/font14.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font" Target="fonts/font4.fntdata"/><Relationship Id="rId18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1804"/>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7" y="0"/>
            <a:ext cx="3037840" cy="461804"/>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6" name="Google Shape;6;n"/>
          <p:cNvSpPr txBox="1">
            <a:spLocks noGrp="1"/>
          </p:cNvSpPr>
          <p:nvPr>
            <p:ph type="body" idx="1"/>
          </p:nvPr>
        </p:nvSpPr>
        <p:spPr>
          <a:xfrm>
            <a:off x="701040" y="4387136"/>
            <a:ext cx="5608320" cy="4156234"/>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772668"/>
            <a:ext cx="3037840" cy="461804"/>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rgbClr val="000000"/>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7" y="8772668"/>
            <a:ext cx="3037840" cy="46180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4: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b0169c707_0_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b0169c707_0_0: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1b0169c707_0_0:notes"/>
          <p:cNvSpPr txBox="1">
            <a:spLocks noGrp="1"/>
          </p:cNvSpPr>
          <p:nvPr>
            <p:ph type="sldNum" idx="12"/>
          </p:nvPr>
        </p:nvSpPr>
        <p:spPr>
          <a:xfrm>
            <a:off x="3970937" y="8772668"/>
            <a:ext cx="3037840" cy="461804"/>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Calibri"/>
              <a:buNone/>
            </a:pPr>
            <a:fld id="{00000000-1234-1234-1234-123412341234}" type="slidenum">
              <a:rPr lang="en-US"/>
              <a:t>11</a:t>
            </a:fld>
            <a:endParaRPr sz="1400">
              <a:latin typeface="Arial"/>
              <a:ea typeface="Arial"/>
              <a:cs typeface="Arial"/>
              <a:sym typeface="Aria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114: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11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115: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p11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116: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4" name="Google Shape;884;p11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117:notes"/>
          <p:cNvSpPr txBox="1"/>
          <p:nvPr/>
        </p:nvSpPr>
        <p:spPr>
          <a:xfrm>
            <a:off x="3970937" y="8772668"/>
            <a:ext cx="3037840" cy="46180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a:solidFill>
                  <a:srgbClr val="000000"/>
                </a:solidFill>
                <a:latin typeface="Arial"/>
                <a:ea typeface="Arial"/>
                <a:cs typeface="Arial"/>
                <a:sym typeface="Arial"/>
              </a:rPr>
              <a:t>106</a:t>
            </a:fld>
            <a:endParaRPr/>
          </a:p>
        </p:txBody>
      </p:sp>
      <p:sp>
        <p:nvSpPr>
          <p:cNvPr id="891" name="Google Shape;891;p11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892" name="Google Shape;892;p117:notes"/>
          <p:cNvSpPr txBox="1">
            <a:spLocks noGrp="1"/>
          </p:cNvSpPr>
          <p:nvPr>
            <p:ph type="body" idx="1"/>
          </p:nvPr>
        </p:nvSpPr>
        <p:spPr>
          <a:xfrm>
            <a:off x="701040" y="4387136"/>
            <a:ext cx="5608320" cy="41562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119: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1" name="Google Shape;901;p11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120: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7" name="Google Shape;907;p12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121: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2" name="Google Shape;912;p12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122: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8" name="Google Shape;918;p12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123: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3" name="Google Shape;923;p12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124: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0" name="Google Shape;930;p12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8:notes"/>
          <p:cNvSpPr txBox="1"/>
          <p:nvPr/>
        </p:nvSpPr>
        <p:spPr>
          <a:xfrm>
            <a:off x="3970937" y="8772668"/>
            <a:ext cx="3037840" cy="46180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a:solidFill>
                  <a:srgbClr val="000000"/>
                </a:solidFill>
                <a:latin typeface="Arial"/>
                <a:ea typeface="Arial"/>
                <a:cs typeface="Arial"/>
                <a:sym typeface="Arial"/>
              </a:rPr>
              <a:t>12</a:t>
            </a:fld>
            <a:endParaRPr/>
          </a:p>
        </p:txBody>
      </p:sp>
      <p:sp>
        <p:nvSpPr>
          <p:cNvPr id="272" name="Google Shape;272;p1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73" name="Google Shape;273;p18:notes"/>
          <p:cNvSpPr txBox="1">
            <a:spLocks noGrp="1"/>
          </p:cNvSpPr>
          <p:nvPr>
            <p:ph type="body" idx="1"/>
          </p:nvPr>
        </p:nvSpPr>
        <p:spPr>
          <a:xfrm>
            <a:off x="701040" y="4387136"/>
            <a:ext cx="5608320" cy="41562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125: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6" name="Google Shape;936;p12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126: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1" name="Google Shape;941;p12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127: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7" name="Google Shape;947;p12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128: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3" name="Google Shape;953;p12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129: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9" name="Google Shape;959;p12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130: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8" name="Google Shape;968;p13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131: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4" name="Google Shape;974;p13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132: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5" name="Google Shape;985;p13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133: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5" name="Google Shape;995;p13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134: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2" name="Google Shape;1002;p13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0: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2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135: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8" name="Google Shape;1008;p13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136: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3" name="Google Shape;1013;p13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137: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9" name="Google Shape;1019;p13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138: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4" name="Google Shape;1024;p13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39: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0" name="Google Shape;1030;p13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140: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6" name="Google Shape;1036;p14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141: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2" name="Google Shape;1042;p14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142: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8" name="Google Shape;1048;p14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143: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3" name="Google Shape;1053;p14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144: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9" name="Google Shape;1059;p14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1: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p2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145: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4" name="Google Shape;1064;p14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146: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9" name="Google Shape;1069;p14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147: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5" name="Google Shape;1075;p14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148: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1" name="Google Shape;1081;p14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149: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0" name="Google Shape;1090;p14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150: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9" name="Google Shape;1099;p15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151: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8" name="Google Shape;1108;p15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152: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4" name="Google Shape;1114;p15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153: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0" name="Google Shape;1120;p15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154: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6" name="Google Shape;1126;p15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4: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p2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155: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2" name="Google Shape;1132;p15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156: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3" name="Google Shape;1143;p15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157: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9" name="Google Shape;1149;p15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158: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5" name="Google Shape;1155;p15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159: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1" name="Google Shape;1161;p15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160: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7" name="Google Shape;1167;p16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161: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2" name="Google Shape;1172;p16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163:notes"/>
          <p:cNvSpPr txBox="1"/>
          <p:nvPr/>
        </p:nvSpPr>
        <p:spPr>
          <a:xfrm>
            <a:off x="3970937" y="8772668"/>
            <a:ext cx="3037840" cy="46180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a:solidFill>
                  <a:srgbClr val="000000"/>
                </a:solidFill>
                <a:latin typeface="Arial"/>
                <a:ea typeface="Arial"/>
                <a:cs typeface="Arial"/>
                <a:sym typeface="Arial"/>
              </a:rPr>
              <a:t>150</a:t>
            </a:fld>
            <a:endParaRPr/>
          </a:p>
        </p:txBody>
      </p:sp>
      <p:sp>
        <p:nvSpPr>
          <p:cNvPr id="1178" name="Google Shape;1178;p16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179" name="Google Shape;1179;p163:notes"/>
          <p:cNvSpPr txBox="1">
            <a:spLocks noGrp="1"/>
          </p:cNvSpPr>
          <p:nvPr>
            <p:ph type="body" idx="1"/>
          </p:nvPr>
        </p:nvSpPr>
        <p:spPr>
          <a:xfrm>
            <a:off x="701040" y="4387136"/>
            <a:ext cx="5608320" cy="41562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165: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1" name="Google Shape;1191;p16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166:notes"/>
          <p:cNvSpPr txBox="1"/>
          <p:nvPr/>
        </p:nvSpPr>
        <p:spPr>
          <a:xfrm>
            <a:off x="3970937" y="8772668"/>
            <a:ext cx="3037840" cy="46180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a:solidFill>
                  <a:srgbClr val="000000"/>
                </a:solidFill>
                <a:latin typeface="Arial"/>
                <a:ea typeface="Arial"/>
                <a:cs typeface="Arial"/>
                <a:sym typeface="Arial"/>
              </a:rPr>
              <a:t>153</a:t>
            </a:fld>
            <a:endParaRPr/>
          </a:p>
        </p:txBody>
      </p:sp>
      <p:sp>
        <p:nvSpPr>
          <p:cNvPr id="1196" name="Google Shape;1196;p16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197" name="Google Shape;1197;p166:notes"/>
          <p:cNvSpPr txBox="1">
            <a:spLocks noGrp="1"/>
          </p:cNvSpPr>
          <p:nvPr>
            <p:ph type="body" idx="1"/>
          </p:nvPr>
        </p:nvSpPr>
        <p:spPr>
          <a:xfrm>
            <a:off x="701040" y="4387136"/>
            <a:ext cx="5608320" cy="41562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5: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2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p168:notes"/>
          <p:cNvSpPr txBox="1"/>
          <p:nvPr/>
        </p:nvSpPr>
        <p:spPr>
          <a:xfrm>
            <a:off x="3970937" y="8772668"/>
            <a:ext cx="3037840" cy="46180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a:solidFill>
                  <a:srgbClr val="000000"/>
                </a:solidFill>
                <a:latin typeface="Arial"/>
                <a:ea typeface="Arial"/>
                <a:cs typeface="Arial"/>
                <a:sym typeface="Arial"/>
              </a:rPr>
              <a:t>154</a:t>
            </a:fld>
            <a:endParaRPr/>
          </a:p>
        </p:txBody>
      </p:sp>
      <p:sp>
        <p:nvSpPr>
          <p:cNvPr id="1206" name="Google Shape;1206;p16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207" name="Google Shape;1207;p168:notes"/>
          <p:cNvSpPr txBox="1">
            <a:spLocks noGrp="1"/>
          </p:cNvSpPr>
          <p:nvPr>
            <p:ph type="body" idx="1"/>
          </p:nvPr>
        </p:nvSpPr>
        <p:spPr>
          <a:xfrm>
            <a:off x="701040" y="4387136"/>
            <a:ext cx="5608320" cy="41562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6:notes"/>
          <p:cNvSpPr txBox="1"/>
          <p:nvPr/>
        </p:nvSpPr>
        <p:spPr>
          <a:xfrm>
            <a:off x="3970937" y="8772668"/>
            <a:ext cx="3037840" cy="46180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a:solidFill>
                  <a:srgbClr val="000000"/>
                </a:solidFill>
                <a:latin typeface="Arial"/>
                <a:ea typeface="Arial"/>
                <a:cs typeface="Arial"/>
                <a:sym typeface="Arial"/>
              </a:rPr>
              <a:t>17</a:t>
            </a:fld>
            <a:endParaRPr/>
          </a:p>
        </p:txBody>
      </p:sp>
      <p:sp>
        <p:nvSpPr>
          <p:cNvPr id="317" name="Google Shape;317;p2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18" name="Google Shape;318;p26:notes"/>
          <p:cNvSpPr txBox="1">
            <a:spLocks noGrp="1"/>
          </p:cNvSpPr>
          <p:nvPr>
            <p:ph type="body" idx="1"/>
          </p:nvPr>
        </p:nvSpPr>
        <p:spPr>
          <a:xfrm>
            <a:off x="701040" y="4387136"/>
            <a:ext cx="5608320" cy="41562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p:nvPr/>
        </p:nvSpPr>
        <p:spPr>
          <a:xfrm>
            <a:off x="3970937" y="8772668"/>
            <a:ext cx="3037840" cy="46180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a:solidFill>
                  <a:srgbClr val="000000"/>
                </a:solidFill>
                <a:latin typeface="Arial"/>
                <a:ea typeface="Arial"/>
                <a:cs typeface="Arial"/>
                <a:sym typeface="Arial"/>
              </a:rPr>
              <a:t>18</a:t>
            </a:fld>
            <a:endParaRPr/>
          </a:p>
        </p:txBody>
      </p:sp>
      <p:sp>
        <p:nvSpPr>
          <p:cNvPr id="326" name="Google Shape;326;p2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27" name="Google Shape;327;p28:notes"/>
          <p:cNvSpPr txBox="1">
            <a:spLocks noGrp="1"/>
          </p:cNvSpPr>
          <p:nvPr>
            <p:ph type="body" idx="1"/>
          </p:nvPr>
        </p:nvSpPr>
        <p:spPr>
          <a:xfrm>
            <a:off x="701040" y="4387136"/>
            <a:ext cx="5608320" cy="41562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0:notes"/>
          <p:cNvSpPr txBox="1"/>
          <p:nvPr/>
        </p:nvSpPr>
        <p:spPr>
          <a:xfrm>
            <a:off x="3970937" y="8772668"/>
            <a:ext cx="3037840" cy="46180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a:solidFill>
                  <a:srgbClr val="000000"/>
                </a:solidFill>
                <a:latin typeface="Arial"/>
                <a:ea typeface="Arial"/>
                <a:cs typeface="Arial"/>
                <a:sym typeface="Arial"/>
              </a:rPr>
              <a:t>19</a:t>
            </a:fld>
            <a:endParaRPr/>
          </a:p>
        </p:txBody>
      </p:sp>
      <p:sp>
        <p:nvSpPr>
          <p:cNvPr id="338" name="Google Shape;338;p3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39" name="Google Shape;339;p30:notes"/>
          <p:cNvSpPr txBox="1">
            <a:spLocks noGrp="1"/>
          </p:cNvSpPr>
          <p:nvPr>
            <p:ph type="body" idx="1"/>
          </p:nvPr>
        </p:nvSpPr>
        <p:spPr>
          <a:xfrm>
            <a:off x="701040" y="4387136"/>
            <a:ext cx="5608320" cy="41562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2: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p3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4: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p3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5: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3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6: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p3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7: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3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8: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3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9: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p3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0: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p4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1: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4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2: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4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43: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9" name="Google Shape;409;p4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8: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4: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p4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5: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p4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6: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p4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7: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p4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8: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p4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9: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4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50: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9" name="Google Shape;459;p5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51: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p5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52: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3" name="Google Shape;473;p5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53: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9" name="Google Shape;479;p5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p:nvPr/>
        </p:nvSpPr>
        <p:spPr>
          <a:xfrm>
            <a:off x="3970937" y="8772668"/>
            <a:ext cx="3037840" cy="46180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a:solidFill>
                  <a:srgbClr val="000000"/>
                </a:solidFill>
                <a:latin typeface="Arial"/>
                <a:ea typeface="Arial"/>
                <a:cs typeface="Arial"/>
                <a:sym typeface="Arial"/>
              </a:rPr>
              <a:t>4</a:t>
            </a:fld>
            <a:endParaRPr/>
          </a:p>
        </p:txBody>
      </p:sp>
      <p:sp>
        <p:nvSpPr>
          <p:cNvPr id="212" name="Google Shape;212;p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13" name="Google Shape;213;p9:notes"/>
          <p:cNvSpPr txBox="1">
            <a:spLocks noGrp="1"/>
          </p:cNvSpPr>
          <p:nvPr>
            <p:ph type="body" idx="1"/>
          </p:nvPr>
        </p:nvSpPr>
        <p:spPr>
          <a:xfrm>
            <a:off x="701040" y="4387136"/>
            <a:ext cx="5608320" cy="41562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54: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p5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5: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4" name="Google Shape;494;p5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56: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0" name="Google Shape;500;p5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57: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6" name="Google Shape;506;p5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58: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p5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59: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9" name="Google Shape;519;p5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60: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6" name="Google Shape;526;p6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61: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2" name="Google Shape;532;p6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62: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7" name="Google Shape;537;p6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63: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3" name="Google Shape;543;p6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1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64: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9" name="Google Shape;549;p6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65: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p6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6: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p6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67: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7" name="Google Shape;567;p6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68: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 name="Google Shape;573;p6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69: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9" name="Google Shape;579;p6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70: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5" name="Google Shape;585;p7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71: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2" name="Google Shape;592;p7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72: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9" name="Google Shape;599;p7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73: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6" name="Google Shape;606;p7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2: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1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74: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3" name="Google Shape;613;p7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75: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0" name="Google Shape;620;p7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76: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6" name="Google Shape;626;p7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77: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1" name="Google Shape;631;p7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78: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8" name="Google Shape;638;p7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79: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5" name="Google Shape;645;p7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80: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2" name="Google Shape;652;p8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81: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9" name="Google Shape;659;p8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82: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7" name="Google Shape;667;p8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83: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3" name="Google Shape;673;p8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1" name="Google Shape;241;p1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84: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3" name="Google Shape;683;p8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85: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9" name="Google Shape;689;p8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86: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5" name="Google Shape;695;p8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87: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1" name="Google Shape;701;p8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88: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7" name="Google Shape;707;p8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89: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3" name="Google Shape;713;p8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90: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9" name="Google Shape;719;p9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91: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5" name="Google Shape;725;p9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92: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1" name="Google Shape;731;p9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93: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0" name="Google Shape;740;p9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4: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p1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94: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5" name="Google Shape;745;p9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95: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4" name="Google Shape;754;p9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96: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0" name="Google Shape;760;p9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97: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6" name="Google Shape;766;p9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98: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2" name="Google Shape;772;p9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99: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8" name="Google Shape;778;p9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100: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3" name="Google Shape;783;p10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101: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9" name="Google Shape;789;p10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102: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5" name="Google Shape;795;p10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103: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0" name="Google Shape;800;p10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txBox="1"/>
          <p:nvPr/>
        </p:nvSpPr>
        <p:spPr>
          <a:xfrm>
            <a:off x="3970937" y="8772668"/>
            <a:ext cx="3037840" cy="46180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US" sz="1200" b="0" i="0" u="none">
                <a:solidFill>
                  <a:srgbClr val="000000"/>
                </a:solidFill>
                <a:latin typeface="Arial"/>
                <a:ea typeface="Arial"/>
                <a:cs typeface="Arial"/>
                <a:sym typeface="Arial"/>
              </a:rPr>
              <a:t>10</a:t>
            </a:fld>
            <a:endParaRPr/>
          </a:p>
        </p:txBody>
      </p:sp>
      <p:sp>
        <p:nvSpPr>
          <p:cNvPr id="253" name="Google Shape;253;p1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54" name="Google Shape;254;p15:notes"/>
          <p:cNvSpPr txBox="1">
            <a:spLocks noGrp="1"/>
          </p:cNvSpPr>
          <p:nvPr>
            <p:ph type="body" idx="1"/>
          </p:nvPr>
        </p:nvSpPr>
        <p:spPr>
          <a:xfrm>
            <a:off x="701040" y="4387136"/>
            <a:ext cx="5608320" cy="41562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104: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6" name="Google Shape;806;p10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105: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1" name="Google Shape;811;p10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106: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10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107: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5" name="Google Shape;825;p10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108: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2" name="Google Shape;832;p10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109: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9" name="Google Shape;839;p10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110: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5" name="Google Shape;845;p11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111: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0" name="Google Shape;850;p11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112: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7" name="Google Shape;857;p11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113:notes"/>
          <p:cNvSpPr txBox="1">
            <a:spLocks noGrp="1"/>
          </p:cNvSpPr>
          <p:nvPr>
            <p:ph type="body" idx="1"/>
          </p:nvPr>
        </p:nvSpPr>
        <p:spPr>
          <a:xfrm>
            <a:off x="701040" y="4387136"/>
            <a:ext cx="5608320" cy="415623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4" name="Google Shape;864;p11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2"/>
          <p:cNvSpPr txBox="1">
            <a:spLocks noGrp="1"/>
          </p:cNvSpPr>
          <p:nvPr>
            <p:ph type="ctrTitle"/>
          </p:nvPr>
        </p:nvSpPr>
        <p:spPr>
          <a:xfrm>
            <a:off x="1727201" y="1794935"/>
            <a:ext cx="5723468" cy="1828090"/>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Clr>
                <a:schemeClr val="dk1"/>
              </a:buClr>
              <a:buSzPts val="1400"/>
              <a:buFont typeface="Constantia"/>
              <a:buNone/>
              <a:defRPr sz="4800" b="0" i="0" u="none" strike="noStrike" cap="none">
                <a:solidFill>
                  <a:schemeClr val="dk1"/>
                </a:solidFill>
                <a:latin typeface="Constantia"/>
                <a:ea typeface="Constantia"/>
                <a:cs typeface="Constantia"/>
                <a:sym typeface="Constant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31" name="Google Shape;31;p2"/>
          <p:cNvSpPr txBox="1">
            <a:spLocks noGrp="1"/>
          </p:cNvSpPr>
          <p:nvPr>
            <p:ph type="subTitle" idx="1"/>
          </p:nvPr>
        </p:nvSpPr>
        <p:spPr>
          <a:xfrm>
            <a:off x="1727200" y="3736622"/>
            <a:ext cx="5712179" cy="1524000"/>
          </a:xfrm>
          <a:prstGeom prst="rect">
            <a:avLst/>
          </a:prstGeom>
          <a:noFill/>
          <a:ln>
            <a:noFill/>
          </a:ln>
        </p:spPr>
        <p:txBody>
          <a:bodyPr spcFirstLastPara="1" wrap="square" lIns="91425" tIns="91425" rIns="91425" bIns="91425" anchor="t" anchorCtr="0"/>
          <a:lstStyle>
            <a:lvl1pPr marL="0" marR="0" lvl="0" indent="0" algn="ctr" rtl="0">
              <a:spcBef>
                <a:spcPts val="480"/>
              </a:spcBef>
              <a:spcAft>
                <a:spcPts val="0"/>
              </a:spcAft>
              <a:buClr>
                <a:schemeClr val="accent2"/>
              </a:buClr>
              <a:buSzPts val="2040"/>
              <a:buFont typeface="Courgette"/>
              <a:buNone/>
              <a:defRPr sz="2400" b="0" i="0" u="none" strike="noStrike" cap="none">
                <a:solidFill>
                  <a:schemeClr val="dk2"/>
                </a:solidFill>
                <a:latin typeface="Source Sans Pro"/>
                <a:ea typeface="Source Sans Pro"/>
                <a:cs typeface="Source Sans Pro"/>
                <a:sym typeface="Source Sans Pro"/>
              </a:defRPr>
            </a:lvl1pPr>
            <a:lvl2pPr marL="457200" marR="0" lvl="1" indent="0" algn="ctr" rtl="0">
              <a:spcBef>
                <a:spcPts val="440"/>
              </a:spcBef>
              <a:spcAft>
                <a:spcPts val="0"/>
              </a:spcAft>
              <a:buClr>
                <a:schemeClr val="accent2"/>
              </a:buClr>
              <a:buSzPts val="1870"/>
              <a:buFont typeface="Courgette"/>
              <a:buNone/>
              <a:defRPr sz="2200" b="0" i="0" u="none" strike="noStrike" cap="none">
                <a:solidFill>
                  <a:srgbClr val="888888"/>
                </a:solidFill>
                <a:latin typeface="Source Sans Pro"/>
                <a:ea typeface="Source Sans Pro"/>
                <a:cs typeface="Source Sans Pro"/>
                <a:sym typeface="Source Sans Pro"/>
              </a:defRPr>
            </a:lvl2pPr>
            <a:lvl3pPr marL="914400" marR="0" lvl="2" indent="0" algn="ctr" rtl="0">
              <a:spcBef>
                <a:spcPts val="400"/>
              </a:spcBef>
              <a:spcAft>
                <a:spcPts val="0"/>
              </a:spcAft>
              <a:buClr>
                <a:schemeClr val="accent2"/>
              </a:buClr>
              <a:buSzPts val="1700"/>
              <a:buFont typeface="Courgette"/>
              <a:buNone/>
              <a:defRPr sz="2000" b="0" i="0" u="none" strike="noStrike" cap="none">
                <a:solidFill>
                  <a:srgbClr val="888888"/>
                </a:solidFill>
                <a:latin typeface="Source Sans Pro"/>
                <a:ea typeface="Source Sans Pro"/>
                <a:cs typeface="Source Sans Pro"/>
                <a:sym typeface="Source Sans Pro"/>
              </a:defRPr>
            </a:lvl3pPr>
            <a:lvl4pPr marL="1371600" marR="0" lvl="3" indent="0" algn="ctr" rtl="0">
              <a:spcBef>
                <a:spcPts val="360"/>
              </a:spcBef>
              <a:spcAft>
                <a:spcPts val="0"/>
              </a:spcAft>
              <a:buClr>
                <a:schemeClr val="accent2"/>
              </a:buClr>
              <a:buSzPts val="1530"/>
              <a:buFont typeface="Courgette"/>
              <a:buNone/>
              <a:defRPr sz="1800" b="0" i="0" u="none" strike="noStrike" cap="none">
                <a:solidFill>
                  <a:srgbClr val="888888"/>
                </a:solidFill>
                <a:latin typeface="Source Sans Pro"/>
                <a:ea typeface="Source Sans Pro"/>
                <a:cs typeface="Source Sans Pro"/>
                <a:sym typeface="Source Sans Pro"/>
              </a:defRPr>
            </a:lvl4pPr>
            <a:lvl5pPr marL="1828800" marR="0" lvl="4" indent="0" algn="ctr" rtl="0">
              <a:spcBef>
                <a:spcPts val="320"/>
              </a:spcBef>
              <a:spcAft>
                <a:spcPts val="0"/>
              </a:spcAft>
              <a:buClr>
                <a:schemeClr val="accent2"/>
              </a:buClr>
              <a:buSzPts val="1360"/>
              <a:buFont typeface="Courgette"/>
              <a:buNone/>
              <a:defRPr sz="1600" b="0" i="0" u="none" strike="noStrike" cap="none">
                <a:solidFill>
                  <a:srgbClr val="888888"/>
                </a:solidFill>
                <a:latin typeface="Source Sans Pro"/>
                <a:ea typeface="Source Sans Pro"/>
                <a:cs typeface="Source Sans Pro"/>
                <a:sym typeface="Source Sans Pro"/>
              </a:defRPr>
            </a:lvl5pPr>
            <a:lvl6pPr marL="2286000" marR="0" lvl="5" indent="0" algn="ctr" rtl="0">
              <a:spcBef>
                <a:spcPts val="320"/>
              </a:spcBef>
              <a:spcAft>
                <a:spcPts val="0"/>
              </a:spcAft>
              <a:buClr>
                <a:schemeClr val="accent2"/>
              </a:buClr>
              <a:buSzPts val="1360"/>
              <a:buFont typeface="Courgette"/>
              <a:buNone/>
              <a:defRPr sz="1600" b="0" i="0" u="none" strike="noStrike" cap="none">
                <a:solidFill>
                  <a:srgbClr val="888888"/>
                </a:solidFill>
                <a:latin typeface="Source Sans Pro"/>
                <a:ea typeface="Source Sans Pro"/>
                <a:cs typeface="Source Sans Pro"/>
                <a:sym typeface="Source Sans Pro"/>
              </a:defRPr>
            </a:lvl6pPr>
            <a:lvl7pPr marL="2743200" marR="0" lvl="6" indent="0" algn="ctr" rtl="0">
              <a:spcBef>
                <a:spcPts val="320"/>
              </a:spcBef>
              <a:spcAft>
                <a:spcPts val="0"/>
              </a:spcAft>
              <a:buClr>
                <a:schemeClr val="accent2"/>
              </a:buClr>
              <a:buSzPts val="1360"/>
              <a:buFont typeface="Courgette"/>
              <a:buNone/>
              <a:defRPr sz="1600" b="0" i="0" u="none" strike="noStrike" cap="none">
                <a:solidFill>
                  <a:srgbClr val="888888"/>
                </a:solidFill>
                <a:latin typeface="Source Sans Pro"/>
                <a:ea typeface="Source Sans Pro"/>
                <a:cs typeface="Source Sans Pro"/>
                <a:sym typeface="Source Sans Pro"/>
              </a:defRPr>
            </a:lvl7pPr>
            <a:lvl8pPr marL="3200400" marR="0" lvl="7" indent="0" algn="ctr" rtl="0">
              <a:spcBef>
                <a:spcPts val="320"/>
              </a:spcBef>
              <a:spcAft>
                <a:spcPts val="0"/>
              </a:spcAft>
              <a:buClr>
                <a:schemeClr val="accent2"/>
              </a:buClr>
              <a:buSzPts val="1360"/>
              <a:buFont typeface="Courgette"/>
              <a:buNone/>
              <a:defRPr sz="1600" b="0" i="0" u="none" strike="noStrike" cap="none">
                <a:solidFill>
                  <a:srgbClr val="888888"/>
                </a:solidFill>
                <a:latin typeface="Source Sans Pro"/>
                <a:ea typeface="Source Sans Pro"/>
                <a:cs typeface="Source Sans Pro"/>
                <a:sym typeface="Source Sans Pro"/>
              </a:defRPr>
            </a:lvl8pPr>
            <a:lvl9pPr marL="3657600" marR="0" lvl="8" indent="0" algn="ctr" rtl="0">
              <a:spcBef>
                <a:spcPts val="320"/>
              </a:spcBef>
              <a:spcAft>
                <a:spcPts val="0"/>
              </a:spcAft>
              <a:buClr>
                <a:schemeClr val="accent2"/>
              </a:buClr>
              <a:buSzPts val="1360"/>
              <a:buFont typeface="Courgette"/>
              <a:buNone/>
              <a:defRPr sz="1600" b="0" i="0" u="none" strike="noStrike" cap="none">
                <a:solidFill>
                  <a:srgbClr val="888888"/>
                </a:solidFill>
                <a:latin typeface="Source Sans Pro"/>
                <a:ea typeface="Source Sans Pro"/>
                <a:cs typeface="Source Sans Pro"/>
                <a:sym typeface="Source Sans Pro"/>
              </a:defRPr>
            </a:lvl9pPr>
          </a:lstStyle>
          <a:p>
            <a:endParaRPr/>
          </a:p>
        </p:txBody>
      </p:sp>
      <p:sp>
        <p:nvSpPr>
          <p:cNvPr id="32" name="Google Shape;32;p2"/>
          <p:cNvSpPr txBox="1">
            <a:spLocks noGrp="1"/>
          </p:cNvSpPr>
          <p:nvPr>
            <p:ph type="dt" idx="10"/>
          </p:nvPr>
        </p:nvSpPr>
        <p:spPr>
          <a:xfrm>
            <a:off x="6770687" y="5357812"/>
            <a:ext cx="1214437" cy="365125"/>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2"/>
          <p:cNvSpPr txBox="1">
            <a:spLocks noGrp="1"/>
          </p:cNvSpPr>
          <p:nvPr>
            <p:ph type="ftr" idx="11"/>
          </p:nvPr>
        </p:nvSpPr>
        <p:spPr>
          <a:xfrm>
            <a:off x="1174750" y="5357812"/>
            <a:ext cx="5033962"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2"/>
          <p:cNvSpPr txBox="1">
            <a:spLocks noGrp="1"/>
          </p:cNvSpPr>
          <p:nvPr>
            <p:ph type="sldNum" idx="12"/>
          </p:nvPr>
        </p:nvSpPr>
        <p:spPr>
          <a:xfrm>
            <a:off x="6213475" y="5357812"/>
            <a:ext cx="554037"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24"/>
        <p:cNvGrpSpPr/>
        <p:nvPr/>
      </p:nvGrpSpPr>
      <p:grpSpPr>
        <a:xfrm>
          <a:off x="0" y="0"/>
          <a:ext cx="0" cy="0"/>
          <a:chOff x="0" y="0"/>
          <a:chExt cx="0" cy="0"/>
        </a:xfrm>
      </p:grpSpPr>
      <p:sp>
        <p:nvSpPr>
          <p:cNvPr id="125" name="Google Shape;125;p13"/>
          <p:cNvSpPr txBox="1">
            <a:spLocks noGrp="1"/>
          </p:cNvSpPr>
          <p:nvPr>
            <p:ph type="title"/>
          </p:nvPr>
        </p:nvSpPr>
        <p:spPr>
          <a:xfrm>
            <a:off x="381000" y="381000"/>
            <a:ext cx="8382000" cy="457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126" name="Google Shape;126;p13"/>
          <p:cNvSpPr txBox="1">
            <a:spLocks noGrp="1"/>
          </p:cNvSpPr>
          <p:nvPr>
            <p:ph type="body" idx="1"/>
          </p:nvPr>
        </p:nvSpPr>
        <p:spPr>
          <a:xfrm>
            <a:off x="381000" y="838200"/>
            <a:ext cx="4114800" cy="5486400"/>
          </a:xfrm>
          <a:prstGeom prst="rect">
            <a:avLst/>
          </a:prstGeom>
          <a:noFill/>
          <a:ln>
            <a:noFill/>
          </a:ln>
        </p:spPr>
        <p:txBody>
          <a:bodyPr spcFirstLastPara="1" wrap="square" lIns="91425" tIns="91425" rIns="91425" bIns="91425" anchor="t" anchorCtr="0"/>
          <a:lstStyle>
            <a:lvl1pPr marL="457200" marR="0" lvl="0" indent="-358140" algn="l" rtl="0">
              <a:spcBef>
                <a:spcPts val="480"/>
              </a:spcBef>
              <a:spcAft>
                <a:spcPts val="0"/>
              </a:spcAft>
              <a:buClr>
                <a:schemeClr val="accent2"/>
              </a:buClr>
              <a:buSzPts val="2040"/>
              <a:buFont typeface="Courgette"/>
              <a:buChar char="O"/>
              <a:defRPr sz="2400" b="0" i="0" u="none" strike="noStrike" cap="none">
                <a:solidFill>
                  <a:schemeClr val="dk1"/>
                </a:solidFill>
                <a:latin typeface="Source Sans Pro"/>
                <a:ea typeface="Source Sans Pro"/>
                <a:cs typeface="Source Sans Pro"/>
                <a:sym typeface="Source Sans Pro"/>
              </a:defRPr>
            </a:lvl1pPr>
            <a:lvl2pPr marL="914400" marR="0" lvl="1" indent="-347344" algn="l" rtl="0">
              <a:spcBef>
                <a:spcPts val="440"/>
              </a:spcBef>
              <a:spcAft>
                <a:spcPts val="0"/>
              </a:spcAft>
              <a:buClr>
                <a:schemeClr val="accent2"/>
              </a:buClr>
              <a:buSzPts val="1870"/>
              <a:buFont typeface="Courgette"/>
              <a:buChar char="O"/>
              <a:defRPr sz="2200" b="0" i="0" u="none" strike="noStrike" cap="none">
                <a:solidFill>
                  <a:schemeClr val="dk1"/>
                </a:solidFill>
                <a:latin typeface="Source Sans Pro"/>
                <a:ea typeface="Source Sans Pro"/>
                <a:cs typeface="Source Sans Pro"/>
                <a:sym typeface="Source Sans Pro"/>
              </a:defRPr>
            </a:lvl2pPr>
            <a:lvl3pPr marL="1371600" marR="0" lvl="2"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828800" marR="0" lvl="3" indent="-325755" algn="l" rtl="0">
              <a:spcBef>
                <a:spcPts val="360"/>
              </a:spcBef>
              <a:spcAft>
                <a:spcPts val="0"/>
              </a:spcAft>
              <a:buClr>
                <a:schemeClr val="accent2"/>
              </a:buClr>
              <a:buSzPts val="1530"/>
              <a:buFont typeface="Courgette"/>
              <a:buChar char="O"/>
              <a:defRPr sz="1800" b="0" i="0" u="none" strike="noStrike" cap="none">
                <a:solidFill>
                  <a:schemeClr val="dk1"/>
                </a:solidFill>
                <a:latin typeface="Source Sans Pro"/>
                <a:ea typeface="Source Sans Pro"/>
                <a:cs typeface="Source Sans Pro"/>
                <a:sym typeface="Source Sans Pro"/>
              </a:defRPr>
            </a:lvl4pPr>
            <a:lvl5pPr marL="2286000" marR="0" lvl="4"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5pPr>
            <a:lvl6pPr marL="2743200" marR="0" lvl="5"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6pPr>
            <a:lvl7pPr marL="3200400" marR="0" lvl="6"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7pPr>
            <a:lvl8pPr marL="3657600" marR="0" lvl="7"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8pPr>
            <a:lvl9pPr marL="4114800" marR="0" lvl="8"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27" name="Google Shape;127;p13"/>
          <p:cNvSpPr txBox="1">
            <a:spLocks noGrp="1"/>
          </p:cNvSpPr>
          <p:nvPr>
            <p:ph type="body" idx="2"/>
          </p:nvPr>
        </p:nvSpPr>
        <p:spPr>
          <a:xfrm>
            <a:off x="4648200" y="838200"/>
            <a:ext cx="4114800" cy="5486400"/>
          </a:xfrm>
          <a:prstGeom prst="rect">
            <a:avLst/>
          </a:prstGeom>
          <a:noFill/>
          <a:ln>
            <a:noFill/>
          </a:ln>
        </p:spPr>
        <p:txBody>
          <a:bodyPr spcFirstLastPara="1" wrap="square" lIns="91425" tIns="91425" rIns="91425" bIns="91425" anchor="t" anchorCtr="0"/>
          <a:lstStyle>
            <a:lvl1pPr marL="457200" marR="0" lvl="0" indent="-358140" algn="l" rtl="0">
              <a:spcBef>
                <a:spcPts val="480"/>
              </a:spcBef>
              <a:spcAft>
                <a:spcPts val="0"/>
              </a:spcAft>
              <a:buClr>
                <a:schemeClr val="accent2"/>
              </a:buClr>
              <a:buSzPts val="2040"/>
              <a:buFont typeface="Courgette"/>
              <a:buChar char="O"/>
              <a:defRPr sz="2400" b="0" i="0" u="none" strike="noStrike" cap="none">
                <a:solidFill>
                  <a:schemeClr val="dk1"/>
                </a:solidFill>
                <a:latin typeface="Source Sans Pro"/>
                <a:ea typeface="Source Sans Pro"/>
                <a:cs typeface="Source Sans Pro"/>
                <a:sym typeface="Source Sans Pro"/>
              </a:defRPr>
            </a:lvl1pPr>
            <a:lvl2pPr marL="914400" marR="0" lvl="1" indent="-347344" algn="l" rtl="0">
              <a:spcBef>
                <a:spcPts val="440"/>
              </a:spcBef>
              <a:spcAft>
                <a:spcPts val="0"/>
              </a:spcAft>
              <a:buClr>
                <a:schemeClr val="accent2"/>
              </a:buClr>
              <a:buSzPts val="1870"/>
              <a:buFont typeface="Courgette"/>
              <a:buChar char="O"/>
              <a:defRPr sz="2200" b="0" i="0" u="none" strike="noStrike" cap="none">
                <a:solidFill>
                  <a:schemeClr val="dk1"/>
                </a:solidFill>
                <a:latin typeface="Source Sans Pro"/>
                <a:ea typeface="Source Sans Pro"/>
                <a:cs typeface="Source Sans Pro"/>
                <a:sym typeface="Source Sans Pro"/>
              </a:defRPr>
            </a:lvl2pPr>
            <a:lvl3pPr marL="1371600" marR="0" lvl="2"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828800" marR="0" lvl="3" indent="-325755" algn="l" rtl="0">
              <a:spcBef>
                <a:spcPts val="360"/>
              </a:spcBef>
              <a:spcAft>
                <a:spcPts val="0"/>
              </a:spcAft>
              <a:buClr>
                <a:schemeClr val="accent2"/>
              </a:buClr>
              <a:buSzPts val="1530"/>
              <a:buFont typeface="Courgette"/>
              <a:buChar char="O"/>
              <a:defRPr sz="1800" b="0" i="0" u="none" strike="noStrike" cap="none">
                <a:solidFill>
                  <a:schemeClr val="dk1"/>
                </a:solidFill>
                <a:latin typeface="Source Sans Pro"/>
                <a:ea typeface="Source Sans Pro"/>
                <a:cs typeface="Source Sans Pro"/>
                <a:sym typeface="Source Sans Pro"/>
              </a:defRPr>
            </a:lvl4pPr>
            <a:lvl5pPr marL="2286000" marR="0" lvl="4"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5pPr>
            <a:lvl6pPr marL="2743200" marR="0" lvl="5"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6pPr>
            <a:lvl7pPr marL="3200400" marR="0" lvl="6"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7pPr>
            <a:lvl8pPr marL="3657600" marR="0" lvl="7"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8pPr>
            <a:lvl9pPr marL="4114800" marR="0" lvl="8"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28" name="Google Shape;128;p13"/>
          <p:cNvSpPr txBox="1">
            <a:spLocks noGrp="1"/>
          </p:cNvSpPr>
          <p:nvPr>
            <p:ph type="dt" idx="10"/>
          </p:nvPr>
        </p:nvSpPr>
        <p:spPr>
          <a:xfrm>
            <a:off x="6454775" y="5808662"/>
            <a:ext cx="1212850"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9" name="Google Shape;129;p13"/>
          <p:cNvSpPr txBox="1">
            <a:spLocks noGrp="1"/>
          </p:cNvSpPr>
          <p:nvPr>
            <p:ph type="ftr" idx="11"/>
          </p:nvPr>
        </p:nvSpPr>
        <p:spPr>
          <a:xfrm>
            <a:off x="914400" y="5808662"/>
            <a:ext cx="5540375"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4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13"/>
          <p:cNvSpPr txBox="1">
            <a:spLocks noGrp="1"/>
          </p:cNvSpPr>
          <p:nvPr>
            <p:ph type="sldNum" idx="12"/>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53"/>
        <p:cNvGrpSpPr/>
        <p:nvPr/>
      </p:nvGrpSpPr>
      <p:grpSpPr>
        <a:xfrm>
          <a:off x="0" y="0"/>
          <a:ext cx="0" cy="0"/>
          <a:chOff x="0" y="0"/>
          <a:chExt cx="0" cy="0"/>
        </a:xfrm>
      </p:grpSpPr>
      <p:sp>
        <p:nvSpPr>
          <p:cNvPr id="154" name="Google Shape;154;p15"/>
          <p:cNvSpPr txBox="1">
            <a:spLocks noGrp="1"/>
          </p:cNvSpPr>
          <p:nvPr>
            <p:ph type="title"/>
          </p:nvPr>
        </p:nvSpPr>
        <p:spPr>
          <a:xfrm rot="-60000">
            <a:off x="1108976" y="2020042"/>
            <a:ext cx="3064827" cy="1503037"/>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Clr>
                <a:schemeClr val="dk1"/>
              </a:buClr>
              <a:buSzPts val="1400"/>
              <a:buFont typeface="Constantia"/>
              <a:buNone/>
              <a:defRPr sz="2400" b="0" i="0" u="none" strike="noStrike" cap="none">
                <a:solidFill>
                  <a:schemeClr val="dk1"/>
                </a:solidFill>
                <a:latin typeface="Constantia"/>
                <a:ea typeface="Constantia"/>
                <a:cs typeface="Constantia"/>
                <a:sym typeface="Constant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155" name="Google Shape;155;p15"/>
          <p:cNvSpPr txBox="1">
            <a:spLocks noGrp="1"/>
          </p:cNvSpPr>
          <p:nvPr>
            <p:ph type="body" idx="1"/>
          </p:nvPr>
        </p:nvSpPr>
        <p:spPr>
          <a:xfrm rot="60000">
            <a:off x="4854291" y="1150993"/>
            <a:ext cx="3020792" cy="4625489"/>
          </a:xfrm>
          <a:prstGeom prst="rect">
            <a:avLst/>
          </a:prstGeom>
          <a:noFill/>
          <a:ln>
            <a:noFill/>
          </a:ln>
        </p:spPr>
        <p:txBody>
          <a:bodyPr spcFirstLastPara="1" wrap="square" lIns="91425" tIns="91425" rIns="91425" bIns="91425" anchor="ctr" anchorCtr="0"/>
          <a:lstStyle>
            <a:lvl1pPr marL="457200" marR="0" lvl="0" indent="-347345" algn="l" rtl="0">
              <a:spcBef>
                <a:spcPts val="440"/>
              </a:spcBef>
              <a:spcAft>
                <a:spcPts val="0"/>
              </a:spcAft>
              <a:buClr>
                <a:schemeClr val="accent2"/>
              </a:buClr>
              <a:buSzPts val="1870"/>
              <a:buFont typeface="Courgette"/>
              <a:buChar char="O"/>
              <a:defRPr sz="2200" b="0" i="0" u="none" strike="noStrike" cap="none">
                <a:solidFill>
                  <a:schemeClr val="dk1"/>
                </a:solidFill>
                <a:latin typeface="Source Sans Pro"/>
                <a:ea typeface="Source Sans Pro"/>
                <a:cs typeface="Source Sans Pro"/>
                <a:sym typeface="Source Sans Pro"/>
              </a:defRPr>
            </a:lvl1pPr>
            <a:lvl2pPr marL="914400" marR="0" lvl="1"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2pPr>
            <a:lvl3pPr marL="1371600" marR="0" lvl="2" indent="-325755" algn="l" rtl="0">
              <a:spcBef>
                <a:spcPts val="360"/>
              </a:spcBef>
              <a:spcAft>
                <a:spcPts val="0"/>
              </a:spcAft>
              <a:buClr>
                <a:schemeClr val="accent2"/>
              </a:buClr>
              <a:buSzPts val="1530"/>
              <a:buFont typeface="Courgette"/>
              <a:buChar char="O"/>
              <a:defRPr sz="1800" b="0" i="0" u="none" strike="noStrike" cap="none">
                <a:solidFill>
                  <a:schemeClr val="dk1"/>
                </a:solidFill>
                <a:latin typeface="Source Sans Pro"/>
                <a:ea typeface="Source Sans Pro"/>
                <a:cs typeface="Source Sans Pro"/>
                <a:sym typeface="Source Sans Pro"/>
              </a:defRPr>
            </a:lvl3pPr>
            <a:lvl4pPr marL="1828800" marR="0" lvl="3"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4pPr>
            <a:lvl5pPr marL="2286000" marR="0" lvl="4" indent="-304164" algn="l" rtl="0">
              <a:spcBef>
                <a:spcPts val="280"/>
              </a:spcBef>
              <a:spcAft>
                <a:spcPts val="0"/>
              </a:spcAft>
              <a:buClr>
                <a:schemeClr val="accent2"/>
              </a:buClr>
              <a:buSzPts val="1190"/>
              <a:buFont typeface="Courgette"/>
              <a:buChar char="O"/>
              <a:defRPr sz="1400" b="0" i="0" u="none" strike="noStrike" cap="none">
                <a:solidFill>
                  <a:schemeClr val="dk1"/>
                </a:solidFill>
                <a:latin typeface="Source Sans Pro"/>
                <a:ea typeface="Source Sans Pro"/>
                <a:cs typeface="Source Sans Pro"/>
                <a:sym typeface="Source Sans Pro"/>
              </a:defRPr>
            </a:lvl5pPr>
            <a:lvl6pPr marL="2743200" marR="0" lvl="5"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6pPr>
            <a:lvl7pPr marL="3200400" marR="0" lvl="6"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7pPr>
            <a:lvl8pPr marL="3657600" marR="0" lvl="7"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8pPr>
            <a:lvl9pPr marL="4114800" marR="0" lvl="8"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156" name="Google Shape;156;p15"/>
          <p:cNvSpPr txBox="1">
            <a:spLocks noGrp="1"/>
          </p:cNvSpPr>
          <p:nvPr>
            <p:ph type="body" idx="2"/>
          </p:nvPr>
        </p:nvSpPr>
        <p:spPr>
          <a:xfrm rot="-60000">
            <a:off x="1148125" y="3623748"/>
            <a:ext cx="3048891" cy="2100400"/>
          </a:xfrm>
          <a:prstGeom prst="rect">
            <a:avLst/>
          </a:prstGeom>
          <a:noFill/>
          <a:ln>
            <a:noFill/>
          </a:ln>
        </p:spPr>
        <p:txBody>
          <a:bodyPr spcFirstLastPara="1" wrap="square" lIns="91425" tIns="91425" rIns="91425" bIns="91425" anchor="t" anchorCtr="0"/>
          <a:lstStyle>
            <a:lvl1pPr marL="457200" marR="0" lvl="0" indent="-228600" algn="ctr" rtl="0">
              <a:spcBef>
                <a:spcPts val="320"/>
              </a:spcBef>
              <a:spcAft>
                <a:spcPts val="0"/>
              </a:spcAft>
              <a:buClr>
                <a:schemeClr val="accent2"/>
              </a:buClr>
              <a:buSzPts val="2040"/>
              <a:buFont typeface="Courgette"/>
              <a:buNone/>
              <a:defRPr sz="1600" b="0" i="0" u="none" strike="noStrike" cap="none">
                <a:solidFill>
                  <a:schemeClr val="dk1"/>
                </a:solidFill>
                <a:latin typeface="Source Sans Pro"/>
                <a:ea typeface="Source Sans Pro"/>
                <a:cs typeface="Source Sans Pro"/>
                <a:sym typeface="Source Sans Pro"/>
              </a:defRPr>
            </a:lvl1pPr>
            <a:lvl2pPr marL="914400" marR="0" lvl="1" indent="-228600" algn="l" rtl="0">
              <a:spcBef>
                <a:spcPts val="240"/>
              </a:spcBef>
              <a:spcAft>
                <a:spcPts val="0"/>
              </a:spcAft>
              <a:buClr>
                <a:schemeClr val="accent2"/>
              </a:buClr>
              <a:buSzPts val="1870"/>
              <a:buFont typeface="Courgette"/>
              <a:buNone/>
              <a:defRPr sz="1200" b="0" i="0" u="none" strike="noStrike" cap="none">
                <a:solidFill>
                  <a:schemeClr val="dk1"/>
                </a:solidFill>
                <a:latin typeface="Source Sans Pro"/>
                <a:ea typeface="Source Sans Pro"/>
                <a:cs typeface="Source Sans Pro"/>
                <a:sym typeface="Source Sans Pro"/>
              </a:defRPr>
            </a:lvl2pPr>
            <a:lvl3pPr marL="1371600" marR="0" lvl="2" indent="-228600" algn="l" rtl="0">
              <a:spcBef>
                <a:spcPts val="200"/>
              </a:spcBef>
              <a:spcAft>
                <a:spcPts val="0"/>
              </a:spcAft>
              <a:buClr>
                <a:schemeClr val="accent2"/>
              </a:buClr>
              <a:buSzPts val="1700"/>
              <a:buFont typeface="Courgette"/>
              <a:buNone/>
              <a:defRPr sz="1000" b="0" i="0" u="none" strike="noStrike" cap="none">
                <a:solidFill>
                  <a:schemeClr val="dk1"/>
                </a:solidFill>
                <a:latin typeface="Source Sans Pro"/>
                <a:ea typeface="Source Sans Pro"/>
                <a:cs typeface="Source Sans Pro"/>
                <a:sym typeface="Source Sans Pro"/>
              </a:defRPr>
            </a:lvl3pPr>
            <a:lvl4pPr marL="1828800" marR="0" lvl="3" indent="-228600" algn="l" rtl="0">
              <a:spcBef>
                <a:spcPts val="180"/>
              </a:spcBef>
              <a:spcAft>
                <a:spcPts val="0"/>
              </a:spcAft>
              <a:buClr>
                <a:schemeClr val="accent2"/>
              </a:buClr>
              <a:buSzPts val="1530"/>
              <a:buFont typeface="Courgette"/>
              <a:buNone/>
              <a:defRPr sz="900" b="0" i="0" u="none" strike="noStrike" cap="none">
                <a:solidFill>
                  <a:schemeClr val="dk1"/>
                </a:solidFill>
                <a:latin typeface="Source Sans Pro"/>
                <a:ea typeface="Source Sans Pro"/>
                <a:cs typeface="Source Sans Pro"/>
                <a:sym typeface="Source Sans Pro"/>
              </a:defRPr>
            </a:lvl4pPr>
            <a:lvl5pPr marL="2286000" marR="0" lvl="4" indent="-228600" algn="l" rtl="0">
              <a:spcBef>
                <a:spcPts val="180"/>
              </a:spcBef>
              <a:spcAft>
                <a:spcPts val="0"/>
              </a:spcAft>
              <a:buClr>
                <a:schemeClr val="accent2"/>
              </a:buClr>
              <a:buSzPts val="1360"/>
              <a:buFont typeface="Courgette"/>
              <a:buNone/>
              <a:defRPr sz="900" b="0" i="0" u="none" strike="noStrike" cap="none">
                <a:solidFill>
                  <a:schemeClr val="dk1"/>
                </a:solidFill>
                <a:latin typeface="Source Sans Pro"/>
                <a:ea typeface="Source Sans Pro"/>
                <a:cs typeface="Source Sans Pro"/>
                <a:sym typeface="Source Sans Pro"/>
              </a:defRPr>
            </a:lvl5pPr>
            <a:lvl6pPr marL="2743200" marR="0" lvl="5" indent="-228600" algn="l" rtl="0">
              <a:spcBef>
                <a:spcPts val="180"/>
              </a:spcBef>
              <a:spcAft>
                <a:spcPts val="0"/>
              </a:spcAft>
              <a:buClr>
                <a:schemeClr val="accent2"/>
              </a:buClr>
              <a:buSzPts val="1360"/>
              <a:buFont typeface="Courgette"/>
              <a:buNone/>
              <a:defRPr sz="900" b="0" i="0" u="none" strike="noStrike" cap="none">
                <a:solidFill>
                  <a:schemeClr val="dk1"/>
                </a:solidFill>
                <a:latin typeface="Source Sans Pro"/>
                <a:ea typeface="Source Sans Pro"/>
                <a:cs typeface="Source Sans Pro"/>
                <a:sym typeface="Source Sans Pro"/>
              </a:defRPr>
            </a:lvl6pPr>
            <a:lvl7pPr marL="3200400" marR="0" lvl="6" indent="-228600" algn="l" rtl="0">
              <a:spcBef>
                <a:spcPts val="180"/>
              </a:spcBef>
              <a:spcAft>
                <a:spcPts val="0"/>
              </a:spcAft>
              <a:buClr>
                <a:schemeClr val="accent2"/>
              </a:buClr>
              <a:buSzPts val="1360"/>
              <a:buFont typeface="Courgette"/>
              <a:buNone/>
              <a:defRPr sz="900" b="0" i="0" u="none" strike="noStrike" cap="none">
                <a:solidFill>
                  <a:schemeClr val="dk1"/>
                </a:solidFill>
                <a:latin typeface="Source Sans Pro"/>
                <a:ea typeface="Source Sans Pro"/>
                <a:cs typeface="Source Sans Pro"/>
                <a:sym typeface="Source Sans Pro"/>
              </a:defRPr>
            </a:lvl7pPr>
            <a:lvl8pPr marL="3657600" marR="0" lvl="7" indent="-228600" algn="l" rtl="0">
              <a:spcBef>
                <a:spcPts val="180"/>
              </a:spcBef>
              <a:spcAft>
                <a:spcPts val="0"/>
              </a:spcAft>
              <a:buClr>
                <a:schemeClr val="accent2"/>
              </a:buClr>
              <a:buSzPts val="1360"/>
              <a:buFont typeface="Courgette"/>
              <a:buNone/>
              <a:defRPr sz="900" b="0" i="0" u="none" strike="noStrike" cap="none">
                <a:solidFill>
                  <a:schemeClr val="dk1"/>
                </a:solidFill>
                <a:latin typeface="Source Sans Pro"/>
                <a:ea typeface="Source Sans Pro"/>
                <a:cs typeface="Source Sans Pro"/>
                <a:sym typeface="Source Sans Pro"/>
              </a:defRPr>
            </a:lvl8pPr>
            <a:lvl9pPr marL="4114800" marR="0" lvl="8" indent="-228600" algn="l" rtl="0">
              <a:spcBef>
                <a:spcPts val="180"/>
              </a:spcBef>
              <a:spcAft>
                <a:spcPts val="0"/>
              </a:spcAft>
              <a:buClr>
                <a:schemeClr val="accent2"/>
              </a:buClr>
              <a:buSzPts val="1360"/>
              <a:buFont typeface="Courgette"/>
              <a:buNone/>
              <a:defRPr sz="900" b="0" i="0" u="none" strike="noStrike" cap="none">
                <a:solidFill>
                  <a:schemeClr val="dk1"/>
                </a:solidFill>
                <a:latin typeface="Source Sans Pro"/>
                <a:ea typeface="Source Sans Pro"/>
                <a:cs typeface="Source Sans Pro"/>
                <a:sym typeface="Source Sans Pro"/>
              </a:defRPr>
            </a:lvl9pPr>
          </a:lstStyle>
          <a:p>
            <a:endParaRPr/>
          </a:p>
        </p:txBody>
      </p:sp>
      <p:sp>
        <p:nvSpPr>
          <p:cNvPr id="157" name="Google Shape;157;p15"/>
          <p:cNvSpPr txBox="1">
            <a:spLocks noGrp="1"/>
          </p:cNvSpPr>
          <p:nvPr>
            <p:ph type="dt" idx="10"/>
          </p:nvPr>
        </p:nvSpPr>
        <p:spPr>
          <a:xfrm rot="60000">
            <a:off x="6342062" y="5886450"/>
            <a:ext cx="1212850" cy="365125"/>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8" name="Google Shape;158;p15"/>
          <p:cNvSpPr txBox="1">
            <a:spLocks noGrp="1"/>
          </p:cNvSpPr>
          <p:nvPr>
            <p:ph type="ftr" idx="11"/>
          </p:nvPr>
        </p:nvSpPr>
        <p:spPr>
          <a:xfrm rot="-60000">
            <a:off x="914400" y="5829300"/>
            <a:ext cx="3522662"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p15"/>
          <p:cNvSpPr txBox="1">
            <a:spLocks noGrp="1"/>
          </p:cNvSpPr>
          <p:nvPr>
            <p:ph type="sldNum" idx="12"/>
          </p:nvPr>
        </p:nvSpPr>
        <p:spPr>
          <a:xfrm rot="60000">
            <a:off x="7558087" y="5897562"/>
            <a:ext cx="55403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82"/>
        <p:cNvGrpSpPr/>
        <p:nvPr/>
      </p:nvGrpSpPr>
      <p:grpSpPr>
        <a:xfrm>
          <a:off x="0" y="0"/>
          <a:ext cx="0" cy="0"/>
          <a:chOff x="0" y="0"/>
          <a:chExt cx="0" cy="0"/>
        </a:xfrm>
      </p:grpSpPr>
      <p:sp>
        <p:nvSpPr>
          <p:cNvPr id="183" name="Google Shape;183;p17"/>
          <p:cNvSpPr txBox="1">
            <a:spLocks noGrp="1"/>
          </p:cNvSpPr>
          <p:nvPr>
            <p:ph type="title"/>
          </p:nvPr>
        </p:nvSpPr>
        <p:spPr>
          <a:xfrm rot="-60000">
            <a:off x="1106424" y="2020824"/>
            <a:ext cx="3063240" cy="1499616"/>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Clr>
                <a:schemeClr val="dk1"/>
              </a:buClr>
              <a:buSzPts val="1400"/>
              <a:buFont typeface="Constantia"/>
              <a:buNone/>
              <a:defRPr sz="2400" b="0" i="0" u="none" strike="noStrike" cap="none">
                <a:solidFill>
                  <a:schemeClr val="dk1"/>
                </a:solidFill>
                <a:latin typeface="Constantia"/>
                <a:ea typeface="Constantia"/>
                <a:cs typeface="Constantia"/>
                <a:sym typeface="Constant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184" name="Google Shape;184;p17"/>
          <p:cNvSpPr>
            <a:spLocks noGrp="1"/>
          </p:cNvSpPr>
          <p:nvPr>
            <p:ph type="pic" idx="2"/>
          </p:nvPr>
        </p:nvSpPr>
        <p:spPr>
          <a:xfrm rot="60000">
            <a:off x="4898615" y="1207272"/>
            <a:ext cx="2913863" cy="4539412"/>
          </a:xfrm>
          <a:prstGeom prst="rect">
            <a:avLst/>
          </a:prstGeom>
          <a:noFill/>
          <a:ln w="101600" cap="rnd" cmpd="sng">
            <a:solidFill>
              <a:srgbClr val="FFFFFF"/>
            </a:solidFill>
            <a:prstDash val="solid"/>
            <a:round/>
            <a:headEnd type="none" w="sm" len="sm"/>
            <a:tailEnd type="none" w="sm" len="sm"/>
          </a:ln>
          <a:effectLst>
            <a:outerShdw blurRad="88900" algn="tl" rotWithShape="0">
              <a:srgbClr val="000000">
                <a:alpha val="40000"/>
              </a:srgbClr>
            </a:outerShdw>
          </a:effectLst>
        </p:spPr>
        <p:txBody>
          <a:bodyPr spcFirstLastPara="1" wrap="square" lIns="91425" tIns="91425" rIns="91425" bIns="91425" anchor="t" anchorCtr="0"/>
          <a:lstStyle>
            <a:lvl1pPr marL="0" marR="0" lvl="0" indent="0" algn="l" rtl="0">
              <a:spcBef>
                <a:spcPts val="480"/>
              </a:spcBef>
              <a:spcAft>
                <a:spcPts val="0"/>
              </a:spcAft>
              <a:buClr>
                <a:schemeClr val="accent2"/>
              </a:buClr>
              <a:buSzPts val="1400"/>
              <a:buFont typeface="Courgette"/>
              <a:buNone/>
              <a:defRPr sz="2400" b="0" i="0" u="none" strike="noStrike" cap="none">
                <a:solidFill>
                  <a:schemeClr val="dk1"/>
                </a:solidFill>
                <a:latin typeface="Source Sans Pro"/>
                <a:ea typeface="Source Sans Pro"/>
                <a:cs typeface="Source Sans Pro"/>
                <a:sym typeface="Source Sans Pro"/>
              </a:defRPr>
            </a:lvl1pPr>
            <a:lvl2pPr marL="457200" marR="0" lvl="1" indent="0" algn="l" rtl="0">
              <a:spcBef>
                <a:spcPts val="560"/>
              </a:spcBef>
              <a:spcAft>
                <a:spcPts val="0"/>
              </a:spcAft>
              <a:buClr>
                <a:schemeClr val="accent2"/>
              </a:buClr>
              <a:buSzPts val="1400"/>
              <a:buFont typeface="Courgette"/>
              <a:buNone/>
              <a:defRPr sz="2800" b="0" i="0" u="none" strike="noStrike" cap="none">
                <a:solidFill>
                  <a:schemeClr val="dk1"/>
                </a:solidFill>
                <a:latin typeface="Source Sans Pro"/>
                <a:ea typeface="Source Sans Pro"/>
                <a:cs typeface="Source Sans Pro"/>
                <a:sym typeface="Source Sans Pro"/>
              </a:defRPr>
            </a:lvl2pPr>
            <a:lvl3pPr marL="914400" marR="0" lvl="2" indent="0" algn="l" rtl="0">
              <a:spcBef>
                <a:spcPts val="480"/>
              </a:spcBef>
              <a:spcAft>
                <a:spcPts val="0"/>
              </a:spcAft>
              <a:buClr>
                <a:schemeClr val="accent2"/>
              </a:buClr>
              <a:buSzPts val="1400"/>
              <a:buFont typeface="Courgette"/>
              <a:buNone/>
              <a:defRPr sz="2400" b="0" i="0" u="none" strike="noStrike" cap="none">
                <a:solidFill>
                  <a:schemeClr val="dk1"/>
                </a:solidFill>
                <a:latin typeface="Source Sans Pro"/>
                <a:ea typeface="Source Sans Pro"/>
                <a:cs typeface="Source Sans Pro"/>
                <a:sym typeface="Source Sans Pro"/>
              </a:defRPr>
            </a:lvl3pPr>
            <a:lvl4pPr marL="1371600" marR="0" lvl="3" indent="0" algn="l" rtl="0">
              <a:spcBef>
                <a:spcPts val="400"/>
              </a:spcBef>
              <a:spcAft>
                <a:spcPts val="0"/>
              </a:spcAft>
              <a:buClr>
                <a:schemeClr val="accent2"/>
              </a:buClr>
              <a:buSzPts val="1400"/>
              <a:buFont typeface="Courgette"/>
              <a:buNone/>
              <a:defRPr sz="2000" b="0" i="0" u="none" strike="noStrike" cap="none">
                <a:solidFill>
                  <a:schemeClr val="dk1"/>
                </a:solidFill>
                <a:latin typeface="Source Sans Pro"/>
                <a:ea typeface="Source Sans Pro"/>
                <a:cs typeface="Source Sans Pro"/>
                <a:sym typeface="Source Sans Pro"/>
              </a:defRPr>
            </a:lvl4pPr>
            <a:lvl5pPr marL="1828800" marR="0" lvl="4" indent="0" algn="l" rtl="0">
              <a:spcBef>
                <a:spcPts val="400"/>
              </a:spcBef>
              <a:spcAft>
                <a:spcPts val="0"/>
              </a:spcAft>
              <a:buClr>
                <a:schemeClr val="accent2"/>
              </a:buClr>
              <a:buSzPts val="1400"/>
              <a:buFont typeface="Courgette"/>
              <a:buNone/>
              <a:defRPr sz="2000" b="0" i="0" u="none" strike="noStrike" cap="none">
                <a:solidFill>
                  <a:schemeClr val="dk1"/>
                </a:solidFill>
                <a:latin typeface="Source Sans Pro"/>
                <a:ea typeface="Source Sans Pro"/>
                <a:cs typeface="Source Sans Pro"/>
                <a:sym typeface="Source Sans Pro"/>
              </a:defRPr>
            </a:lvl5pPr>
            <a:lvl6pPr marL="2286000" marR="0" lvl="5" indent="0" algn="l" rtl="0">
              <a:spcBef>
                <a:spcPts val="400"/>
              </a:spcBef>
              <a:spcAft>
                <a:spcPts val="0"/>
              </a:spcAft>
              <a:buClr>
                <a:schemeClr val="accent2"/>
              </a:buClr>
              <a:buSzPts val="1400"/>
              <a:buFont typeface="Courgette"/>
              <a:buNone/>
              <a:defRPr sz="2000" b="0" i="0" u="none" strike="noStrike" cap="none">
                <a:solidFill>
                  <a:schemeClr val="dk1"/>
                </a:solidFill>
                <a:latin typeface="Source Sans Pro"/>
                <a:ea typeface="Source Sans Pro"/>
                <a:cs typeface="Source Sans Pro"/>
                <a:sym typeface="Source Sans Pro"/>
              </a:defRPr>
            </a:lvl6pPr>
            <a:lvl7pPr marL="2743200" marR="0" lvl="6" indent="0" algn="l" rtl="0">
              <a:spcBef>
                <a:spcPts val="400"/>
              </a:spcBef>
              <a:spcAft>
                <a:spcPts val="0"/>
              </a:spcAft>
              <a:buClr>
                <a:schemeClr val="accent2"/>
              </a:buClr>
              <a:buSzPts val="1400"/>
              <a:buFont typeface="Courgette"/>
              <a:buNone/>
              <a:defRPr sz="2000" b="0" i="0" u="none" strike="noStrike" cap="none">
                <a:solidFill>
                  <a:schemeClr val="dk1"/>
                </a:solidFill>
                <a:latin typeface="Source Sans Pro"/>
                <a:ea typeface="Source Sans Pro"/>
                <a:cs typeface="Source Sans Pro"/>
                <a:sym typeface="Source Sans Pro"/>
              </a:defRPr>
            </a:lvl7pPr>
            <a:lvl8pPr marL="3200400" marR="0" lvl="7" indent="0" algn="l" rtl="0">
              <a:spcBef>
                <a:spcPts val="400"/>
              </a:spcBef>
              <a:spcAft>
                <a:spcPts val="0"/>
              </a:spcAft>
              <a:buClr>
                <a:schemeClr val="accent2"/>
              </a:buClr>
              <a:buSzPts val="1400"/>
              <a:buFont typeface="Courgette"/>
              <a:buNone/>
              <a:defRPr sz="2000" b="0" i="0" u="none" strike="noStrike" cap="none">
                <a:solidFill>
                  <a:schemeClr val="dk1"/>
                </a:solidFill>
                <a:latin typeface="Source Sans Pro"/>
                <a:ea typeface="Source Sans Pro"/>
                <a:cs typeface="Source Sans Pro"/>
                <a:sym typeface="Source Sans Pro"/>
              </a:defRPr>
            </a:lvl8pPr>
            <a:lvl9pPr marL="3657600" marR="0" lvl="8" indent="0" algn="l" rtl="0">
              <a:spcBef>
                <a:spcPts val="400"/>
              </a:spcBef>
              <a:spcAft>
                <a:spcPts val="0"/>
              </a:spcAft>
              <a:buClr>
                <a:schemeClr val="accent2"/>
              </a:buClr>
              <a:buSzPts val="1400"/>
              <a:buFont typeface="Courgette"/>
              <a:buNone/>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185" name="Google Shape;185;p17"/>
          <p:cNvSpPr txBox="1">
            <a:spLocks noGrp="1"/>
          </p:cNvSpPr>
          <p:nvPr>
            <p:ph type="body" idx="1"/>
          </p:nvPr>
        </p:nvSpPr>
        <p:spPr>
          <a:xfrm rot="-60000">
            <a:off x="1152144" y="3621024"/>
            <a:ext cx="3044952" cy="2103120"/>
          </a:xfrm>
          <a:prstGeom prst="rect">
            <a:avLst/>
          </a:prstGeom>
          <a:noFill/>
          <a:ln>
            <a:noFill/>
          </a:ln>
        </p:spPr>
        <p:txBody>
          <a:bodyPr spcFirstLastPara="1" wrap="square" lIns="91425" tIns="91425" rIns="91425" bIns="91425" anchor="t" anchorCtr="0"/>
          <a:lstStyle>
            <a:lvl1pPr marL="457200" marR="0" lvl="0" indent="-228600" algn="ctr" rtl="0">
              <a:spcBef>
                <a:spcPts val="320"/>
              </a:spcBef>
              <a:spcAft>
                <a:spcPts val="0"/>
              </a:spcAft>
              <a:buClr>
                <a:schemeClr val="accent2"/>
              </a:buClr>
              <a:buSzPts val="2040"/>
              <a:buFont typeface="Courgette"/>
              <a:buNone/>
              <a:defRPr sz="1600" b="0" i="0" u="none" strike="noStrike" cap="none">
                <a:solidFill>
                  <a:schemeClr val="dk1"/>
                </a:solidFill>
                <a:latin typeface="Source Sans Pro"/>
                <a:ea typeface="Source Sans Pro"/>
                <a:cs typeface="Source Sans Pro"/>
                <a:sym typeface="Source Sans Pro"/>
              </a:defRPr>
            </a:lvl1pPr>
            <a:lvl2pPr marL="914400" marR="0" lvl="1" indent="-228600" algn="l" rtl="0">
              <a:spcBef>
                <a:spcPts val="240"/>
              </a:spcBef>
              <a:spcAft>
                <a:spcPts val="0"/>
              </a:spcAft>
              <a:buClr>
                <a:schemeClr val="accent2"/>
              </a:buClr>
              <a:buSzPts val="1870"/>
              <a:buFont typeface="Courgette"/>
              <a:buNone/>
              <a:defRPr sz="1200" b="0" i="0" u="none" strike="noStrike" cap="none">
                <a:solidFill>
                  <a:schemeClr val="dk1"/>
                </a:solidFill>
                <a:latin typeface="Source Sans Pro"/>
                <a:ea typeface="Source Sans Pro"/>
                <a:cs typeface="Source Sans Pro"/>
                <a:sym typeface="Source Sans Pro"/>
              </a:defRPr>
            </a:lvl2pPr>
            <a:lvl3pPr marL="1371600" marR="0" lvl="2" indent="-228600" algn="l" rtl="0">
              <a:spcBef>
                <a:spcPts val="200"/>
              </a:spcBef>
              <a:spcAft>
                <a:spcPts val="0"/>
              </a:spcAft>
              <a:buClr>
                <a:schemeClr val="accent2"/>
              </a:buClr>
              <a:buSzPts val="1700"/>
              <a:buFont typeface="Courgette"/>
              <a:buNone/>
              <a:defRPr sz="1000" b="0" i="0" u="none" strike="noStrike" cap="none">
                <a:solidFill>
                  <a:schemeClr val="dk1"/>
                </a:solidFill>
                <a:latin typeface="Source Sans Pro"/>
                <a:ea typeface="Source Sans Pro"/>
                <a:cs typeface="Source Sans Pro"/>
                <a:sym typeface="Source Sans Pro"/>
              </a:defRPr>
            </a:lvl3pPr>
            <a:lvl4pPr marL="1828800" marR="0" lvl="3" indent="-228600" algn="l" rtl="0">
              <a:spcBef>
                <a:spcPts val="180"/>
              </a:spcBef>
              <a:spcAft>
                <a:spcPts val="0"/>
              </a:spcAft>
              <a:buClr>
                <a:schemeClr val="accent2"/>
              </a:buClr>
              <a:buSzPts val="1530"/>
              <a:buFont typeface="Courgette"/>
              <a:buNone/>
              <a:defRPr sz="900" b="0" i="0" u="none" strike="noStrike" cap="none">
                <a:solidFill>
                  <a:schemeClr val="dk1"/>
                </a:solidFill>
                <a:latin typeface="Source Sans Pro"/>
                <a:ea typeface="Source Sans Pro"/>
                <a:cs typeface="Source Sans Pro"/>
                <a:sym typeface="Source Sans Pro"/>
              </a:defRPr>
            </a:lvl4pPr>
            <a:lvl5pPr marL="2286000" marR="0" lvl="4" indent="-228600" algn="l" rtl="0">
              <a:spcBef>
                <a:spcPts val="180"/>
              </a:spcBef>
              <a:spcAft>
                <a:spcPts val="0"/>
              </a:spcAft>
              <a:buClr>
                <a:schemeClr val="accent2"/>
              </a:buClr>
              <a:buSzPts val="1360"/>
              <a:buFont typeface="Courgette"/>
              <a:buNone/>
              <a:defRPr sz="900" b="0" i="0" u="none" strike="noStrike" cap="none">
                <a:solidFill>
                  <a:schemeClr val="dk1"/>
                </a:solidFill>
                <a:latin typeface="Source Sans Pro"/>
                <a:ea typeface="Source Sans Pro"/>
                <a:cs typeface="Source Sans Pro"/>
                <a:sym typeface="Source Sans Pro"/>
              </a:defRPr>
            </a:lvl5pPr>
            <a:lvl6pPr marL="2743200" marR="0" lvl="5" indent="-228600" algn="l" rtl="0">
              <a:spcBef>
                <a:spcPts val="180"/>
              </a:spcBef>
              <a:spcAft>
                <a:spcPts val="0"/>
              </a:spcAft>
              <a:buClr>
                <a:schemeClr val="accent2"/>
              </a:buClr>
              <a:buSzPts val="1360"/>
              <a:buFont typeface="Courgette"/>
              <a:buNone/>
              <a:defRPr sz="900" b="0" i="0" u="none" strike="noStrike" cap="none">
                <a:solidFill>
                  <a:schemeClr val="dk1"/>
                </a:solidFill>
                <a:latin typeface="Source Sans Pro"/>
                <a:ea typeface="Source Sans Pro"/>
                <a:cs typeface="Source Sans Pro"/>
                <a:sym typeface="Source Sans Pro"/>
              </a:defRPr>
            </a:lvl6pPr>
            <a:lvl7pPr marL="3200400" marR="0" lvl="6" indent="-228600" algn="l" rtl="0">
              <a:spcBef>
                <a:spcPts val="180"/>
              </a:spcBef>
              <a:spcAft>
                <a:spcPts val="0"/>
              </a:spcAft>
              <a:buClr>
                <a:schemeClr val="accent2"/>
              </a:buClr>
              <a:buSzPts val="1360"/>
              <a:buFont typeface="Courgette"/>
              <a:buNone/>
              <a:defRPr sz="900" b="0" i="0" u="none" strike="noStrike" cap="none">
                <a:solidFill>
                  <a:schemeClr val="dk1"/>
                </a:solidFill>
                <a:latin typeface="Source Sans Pro"/>
                <a:ea typeface="Source Sans Pro"/>
                <a:cs typeface="Source Sans Pro"/>
                <a:sym typeface="Source Sans Pro"/>
              </a:defRPr>
            </a:lvl7pPr>
            <a:lvl8pPr marL="3657600" marR="0" lvl="7" indent="-228600" algn="l" rtl="0">
              <a:spcBef>
                <a:spcPts val="180"/>
              </a:spcBef>
              <a:spcAft>
                <a:spcPts val="0"/>
              </a:spcAft>
              <a:buClr>
                <a:schemeClr val="accent2"/>
              </a:buClr>
              <a:buSzPts val="1360"/>
              <a:buFont typeface="Courgette"/>
              <a:buNone/>
              <a:defRPr sz="900" b="0" i="0" u="none" strike="noStrike" cap="none">
                <a:solidFill>
                  <a:schemeClr val="dk1"/>
                </a:solidFill>
                <a:latin typeface="Source Sans Pro"/>
                <a:ea typeface="Source Sans Pro"/>
                <a:cs typeface="Source Sans Pro"/>
                <a:sym typeface="Source Sans Pro"/>
              </a:defRPr>
            </a:lvl8pPr>
            <a:lvl9pPr marL="4114800" marR="0" lvl="8" indent="-228600" algn="l" rtl="0">
              <a:spcBef>
                <a:spcPts val="180"/>
              </a:spcBef>
              <a:spcAft>
                <a:spcPts val="0"/>
              </a:spcAft>
              <a:buClr>
                <a:schemeClr val="accent2"/>
              </a:buClr>
              <a:buSzPts val="1360"/>
              <a:buFont typeface="Courgette"/>
              <a:buNone/>
              <a:defRPr sz="900" b="0" i="0" u="none" strike="noStrike" cap="none">
                <a:solidFill>
                  <a:schemeClr val="dk1"/>
                </a:solidFill>
                <a:latin typeface="Source Sans Pro"/>
                <a:ea typeface="Source Sans Pro"/>
                <a:cs typeface="Source Sans Pro"/>
                <a:sym typeface="Source Sans Pro"/>
              </a:defRPr>
            </a:lvl9pPr>
          </a:lstStyle>
          <a:p>
            <a:endParaRPr/>
          </a:p>
        </p:txBody>
      </p:sp>
      <p:sp>
        <p:nvSpPr>
          <p:cNvPr id="186" name="Google Shape;186;p17"/>
          <p:cNvSpPr txBox="1">
            <a:spLocks noGrp="1"/>
          </p:cNvSpPr>
          <p:nvPr>
            <p:ph type="dt" idx="10"/>
          </p:nvPr>
        </p:nvSpPr>
        <p:spPr>
          <a:xfrm rot="60000">
            <a:off x="6345237" y="5888037"/>
            <a:ext cx="1214437" cy="365125"/>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7" name="Google Shape;187;p17"/>
          <p:cNvSpPr txBox="1">
            <a:spLocks noGrp="1"/>
          </p:cNvSpPr>
          <p:nvPr>
            <p:ph type="ftr" idx="11"/>
          </p:nvPr>
        </p:nvSpPr>
        <p:spPr>
          <a:xfrm rot="-60000">
            <a:off x="914400" y="5830887"/>
            <a:ext cx="3319462"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8" name="Google Shape;188;p17"/>
          <p:cNvSpPr txBox="1">
            <a:spLocks noGrp="1"/>
          </p:cNvSpPr>
          <p:nvPr>
            <p:ph type="sldNum" idx="12"/>
          </p:nvPr>
        </p:nvSpPr>
        <p:spPr>
          <a:xfrm rot="60000">
            <a:off x="7562850" y="5900737"/>
            <a:ext cx="55403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4"/>
          <p:cNvSpPr txBox="1">
            <a:spLocks noGrp="1"/>
          </p:cNvSpPr>
          <p:nvPr>
            <p:ph type="title"/>
          </p:nvPr>
        </p:nvSpPr>
        <p:spPr>
          <a:xfrm>
            <a:off x="1095375" y="817562"/>
            <a:ext cx="6964362" cy="1201737"/>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57" name="Google Shape;57;p4"/>
          <p:cNvSpPr txBox="1">
            <a:spLocks noGrp="1"/>
          </p:cNvSpPr>
          <p:nvPr>
            <p:ph type="body" idx="1"/>
          </p:nvPr>
        </p:nvSpPr>
        <p:spPr>
          <a:xfrm>
            <a:off x="1463675" y="2119312"/>
            <a:ext cx="6196012" cy="3603625"/>
          </a:xfrm>
          <a:prstGeom prst="rect">
            <a:avLst/>
          </a:prstGeom>
          <a:noFill/>
          <a:ln>
            <a:noFill/>
          </a:ln>
        </p:spPr>
        <p:txBody>
          <a:bodyPr spcFirstLastPara="1" wrap="square" lIns="91425" tIns="91425" rIns="91425" bIns="91425" anchor="t" anchorCtr="0"/>
          <a:lstStyle>
            <a:lvl1pPr marL="457200" marR="0" lvl="0" indent="-358140" algn="l" rtl="0">
              <a:spcBef>
                <a:spcPts val="480"/>
              </a:spcBef>
              <a:spcAft>
                <a:spcPts val="0"/>
              </a:spcAft>
              <a:buClr>
                <a:schemeClr val="accent2"/>
              </a:buClr>
              <a:buSzPts val="2040"/>
              <a:buFont typeface="Courgette"/>
              <a:buChar char="O"/>
              <a:defRPr sz="2400" b="0" i="0" u="none" strike="noStrike" cap="none">
                <a:solidFill>
                  <a:schemeClr val="dk1"/>
                </a:solidFill>
                <a:latin typeface="Source Sans Pro"/>
                <a:ea typeface="Source Sans Pro"/>
                <a:cs typeface="Source Sans Pro"/>
                <a:sym typeface="Source Sans Pro"/>
              </a:defRPr>
            </a:lvl1pPr>
            <a:lvl2pPr marL="914400" marR="0" lvl="1" indent="-347344" algn="l" rtl="0">
              <a:spcBef>
                <a:spcPts val="440"/>
              </a:spcBef>
              <a:spcAft>
                <a:spcPts val="0"/>
              </a:spcAft>
              <a:buClr>
                <a:schemeClr val="accent2"/>
              </a:buClr>
              <a:buSzPts val="1870"/>
              <a:buFont typeface="Courgette"/>
              <a:buChar char="O"/>
              <a:defRPr sz="2200" b="0" i="0" u="none" strike="noStrike" cap="none">
                <a:solidFill>
                  <a:schemeClr val="dk1"/>
                </a:solidFill>
                <a:latin typeface="Source Sans Pro"/>
                <a:ea typeface="Source Sans Pro"/>
                <a:cs typeface="Source Sans Pro"/>
                <a:sym typeface="Source Sans Pro"/>
              </a:defRPr>
            </a:lvl2pPr>
            <a:lvl3pPr marL="1371600" marR="0" lvl="2"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828800" marR="0" lvl="3" indent="-325755" algn="l" rtl="0">
              <a:spcBef>
                <a:spcPts val="360"/>
              </a:spcBef>
              <a:spcAft>
                <a:spcPts val="0"/>
              </a:spcAft>
              <a:buClr>
                <a:schemeClr val="accent2"/>
              </a:buClr>
              <a:buSzPts val="1530"/>
              <a:buFont typeface="Courgette"/>
              <a:buChar char="O"/>
              <a:defRPr sz="1800" b="0" i="0" u="none" strike="noStrike" cap="none">
                <a:solidFill>
                  <a:schemeClr val="dk1"/>
                </a:solidFill>
                <a:latin typeface="Source Sans Pro"/>
                <a:ea typeface="Source Sans Pro"/>
                <a:cs typeface="Source Sans Pro"/>
                <a:sym typeface="Source Sans Pro"/>
              </a:defRPr>
            </a:lvl4pPr>
            <a:lvl5pPr marL="2286000" marR="0" lvl="4"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5pPr>
            <a:lvl6pPr marL="2743200" marR="0" lvl="5"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6pPr>
            <a:lvl7pPr marL="3200400" marR="0" lvl="6"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7pPr>
            <a:lvl8pPr marL="3657600" marR="0" lvl="7"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8pPr>
            <a:lvl9pPr marL="4114800" marR="0" lvl="8"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58" name="Google Shape;58;p4"/>
          <p:cNvSpPr txBox="1">
            <a:spLocks noGrp="1"/>
          </p:cNvSpPr>
          <p:nvPr>
            <p:ph type="dt" idx="10"/>
          </p:nvPr>
        </p:nvSpPr>
        <p:spPr>
          <a:xfrm>
            <a:off x="6454775" y="5808662"/>
            <a:ext cx="1212850" cy="365125"/>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4"/>
          <p:cNvSpPr txBox="1">
            <a:spLocks noGrp="1"/>
          </p:cNvSpPr>
          <p:nvPr>
            <p:ph type="ftr" idx="11"/>
          </p:nvPr>
        </p:nvSpPr>
        <p:spPr>
          <a:xfrm>
            <a:off x="914400" y="5808662"/>
            <a:ext cx="5540375"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4"/>
          <p:cNvSpPr txBox="1">
            <a:spLocks noGrp="1"/>
          </p:cNvSpPr>
          <p:nvPr>
            <p:ph type="sldNum" idx="12"/>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5"/>
          <p:cNvSpPr txBox="1">
            <a:spLocks noGrp="1"/>
          </p:cNvSpPr>
          <p:nvPr>
            <p:ph type="dt" idx="10"/>
          </p:nvPr>
        </p:nvSpPr>
        <p:spPr>
          <a:xfrm>
            <a:off x="6454775" y="5808662"/>
            <a:ext cx="1212850" cy="365125"/>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5"/>
          <p:cNvSpPr txBox="1">
            <a:spLocks noGrp="1"/>
          </p:cNvSpPr>
          <p:nvPr>
            <p:ph type="ftr" idx="11"/>
          </p:nvPr>
        </p:nvSpPr>
        <p:spPr>
          <a:xfrm>
            <a:off x="914400" y="5808662"/>
            <a:ext cx="5540375"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5"/>
          <p:cNvSpPr txBox="1">
            <a:spLocks noGrp="1"/>
          </p:cNvSpPr>
          <p:nvPr>
            <p:ph type="sldNum" idx="12"/>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5"/>
        <p:cNvGrpSpPr/>
        <p:nvPr/>
      </p:nvGrpSpPr>
      <p:grpSpPr>
        <a:xfrm>
          <a:off x="0" y="0"/>
          <a:ext cx="0" cy="0"/>
          <a:chOff x="0" y="0"/>
          <a:chExt cx="0" cy="0"/>
        </a:xfrm>
      </p:grpSpPr>
      <p:sp>
        <p:nvSpPr>
          <p:cNvPr id="66" name="Google Shape;66;p6"/>
          <p:cNvSpPr txBox="1">
            <a:spLocks noGrp="1"/>
          </p:cNvSpPr>
          <p:nvPr>
            <p:ph type="title"/>
          </p:nvPr>
        </p:nvSpPr>
        <p:spPr>
          <a:xfrm>
            <a:off x="1095375" y="817562"/>
            <a:ext cx="6964362" cy="1201737"/>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67" name="Google Shape;67;p6"/>
          <p:cNvSpPr txBox="1">
            <a:spLocks noGrp="1"/>
          </p:cNvSpPr>
          <p:nvPr>
            <p:ph type="body" idx="1"/>
          </p:nvPr>
        </p:nvSpPr>
        <p:spPr>
          <a:xfrm>
            <a:off x="1557869" y="2122312"/>
            <a:ext cx="2939521" cy="820208"/>
          </a:xfrm>
          <a:prstGeom prst="rect">
            <a:avLst/>
          </a:prstGeom>
          <a:noFill/>
          <a:ln>
            <a:noFill/>
          </a:ln>
        </p:spPr>
        <p:txBody>
          <a:bodyPr spcFirstLastPara="1" wrap="square" lIns="91425" tIns="91425" rIns="91425" bIns="91425" anchor="b" anchorCtr="0"/>
          <a:lstStyle>
            <a:lvl1pPr marL="457200" marR="0" lvl="0" indent="-228600" algn="ctr" rtl="0">
              <a:spcBef>
                <a:spcPts val="400"/>
              </a:spcBef>
              <a:spcAft>
                <a:spcPts val="0"/>
              </a:spcAft>
              <a:buClr>
                <a:schemeClr val="accent2"/>
              </a:buClr>
              <a:buSzPts val="2040"/>
              <a:buFont typeface="Courgette"/>
              <a:buNone/>
              <a:defRPr sz="2000" b="1">
                <a:solidFill>
                  <a:schemeClr val="dk2"/>
                </a:solidFill>
                <a:latin typeface="Source Sans Pro"/>
                <a:ea typeface="Source Sans Pro"/>
                <a:cs typeface="Source Sans Pro"/>
                <a:sym typeface="Source Sans Pro"/>
              </a:defRPr>
            </a:lvl1pPr>
            <a:lvl2pPr marL="914400" marR="0" lvl="1" indent="-228600" algn="l" rtl="0">
              <a:spcBef>
                <a:spcPts val="400"/>
              </a:spcBef>
              <a:spcAft>
                <a:spcPts val="0"/>
              </a:spcAft>
              <a:buClr>
                <a:schemeClr val="accent2"/>
              </a:buClr>
              <a:buSzPts val="1870"/>
              <a:buFont typeface="Courgette"/>
              <a:buNone/>
              <a:defRPr sz="2000" b="1" i="0" u="none" strike="noStrike" cap="none">
                <a:solidFill>
                  <a:schemeClr val="dk1"/>
                </a:solidFill>
                <a:latin typeface="Source Sans Pro"/>
                <a:ea typeface="Source Sans Pro"/>
                <a:cs typeface="Source Sans Pro"/>
                <a:sym typeface="Source Sans Pro"/>
              </a:defRPr>
            </a:lvl2pPr>
            <a:lvl3pPr marL="1371600" marR="0" lvl="2" indent="-228600" algn="l" rtl="0">
              <a:spcBef>
                <a:spcPts val="360"/>
              </a:spcBef>
              <a:spcAft>
                <a:spcPts val="0"/>
              </a:spcAft>
              <a:buClr>
                <a:schemeClr val="accent2"/>
              </a:buClr>
              <a:buSzPts val="1700"/>
              <a:buFont typeface="Courgette"/>
              <a:buNone/>
              <a:defRPr sz="1800" b="1" i="0" u="none" strike="noStrike" cap="none">
                <a:solidFill>
                  <a:schemeClr val="dk1"/>
                </a:solidFill>
                <a:latin typeface="Source Sans Pro"/>
                <a:ea typeface="Source Sans Pro"/>
                <a:cs typeface="Source Sans Pro"/>
                <a:sym typeface="Source Sans Pro"/>
              </a:defRPr>
            </a:lvl3pPr>
            <a:lvl4pPr marL="1828800" marR="0" lvl="3" indent="-228600" algn="l" rtl="0">
              <a:spcBef>
                <a:spcPts val="320"/>
              </a:spcBef>
              <a:spcAft>
                <a:spcPts val="0"/>
              </a:spcAft>
              <a:buClr>
                <a:schemeClr val="accent2"/>
              </a:buClr>
              <a:buSzPts val="1530"/>
              <a:buFont typeface="Courgette"/>
              <a:buNone/>
              <a:defRPr sz="1600" b="1" i="0" u="none" strike="noStrike" cap="none">
                <a:solidFill>
                  <a:schemeClr val="dk1"/>
                </a:solidFill>
                <a:latin typeface="Source Sans Pro"/>
                <a:ea typeface="Source Sans Pro"/>
                <a:cs typeface="Source Sans Pro"/>
                <a:sym typeface="Source Sans Pro"/>
              </a:defRPr>
            </a:lvl4pPr>
            <a:lvl5pPr marL="2286000" marR="0" lvl="4" indent="-228600" algn="l" rtl="0">
              <a:spcBef>
                <a:spcPts val="320"/>
              </a:spcBef>
              <a:spcAft>
                <a:spcPts val="0"/>
              </a:spcAft>
              <a:buClr>
                <a:schemeClr val="accent2"/>
              </a:buClr>
              <a:buSzPts val="1360"/>
              <a:buFont typeface="Courgette"/>
              <a:buNone/>
              <a:defRPr sz="1600" b="1" i="0" u="none" strike="noStrike" cap="none">
                <a:solidFill>
                  <a:schemeClr val="dk1"/>
                </a:solidFill>
                <a:latin typeface="Source Sans Pro"/>
                <a:ea typeface="Source Sans Pro"/>
                <a:cs typeface="Source Sans Pro"/>
                <a:sym typeface="Source Sans Pro"/>
              </a:defRPr>
            </a:lvl5pPr>
            <a:lvl6pPr marL="2743200" marR="0" lvl="5" indent="-228600" algn="l" rtl="0">
              <a:spcBef>
                <a:spcPts val="320"/>
              </a:spcBef>
              <a:spcAft>
                <a:spcPts val="0"/>
              </a:spcAft>
              <a:buClr>
                <a:schemeClr val="accent2"/>
              </a:buClr>
              <a:buSzPts val="1360"/>
              <a:buFont typeface="Courgette"/>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spcBef>
                <a:spcPts val="320"/>
              </a:spcBef>
              <a:spcAft>
                <a:spcPts val="0"/>
              </a:spcAft>
              <a:buClr>
                <a:schemeClr val="accent2"/>
              </a:buClr>
              <a:buSzPts val="1360"/>
              <a:buFont typeface="Courgette"/>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spcBef>
                <a:spcPts val="320"/>
              </a:spcBef>
              <a:spcAft>
                <a:spcPts val="0"/>
              </a:spcAft>
              <a:buClr>
                <a:schemeClr val="accent2"/>
              </a:buClr>
              <a:buSzPts val="1360"/>
              <a:buFont typeface="Courgette"/>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spcBef>
                <a:spcPts val="320"/>
              </a:spcBef>
              <a:spcAft>
                <a:spcPts val="0"/>
              </a:spcAft>
              <a:buClr>
                <a:schemeClr val="accent2"/>
              </a:buClr>
              <a:buSzPts val="1360"/>
              <a:buFont typeface="Courgette"/>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68" name="Google Shape;68;p6"/>
          <p:cNvSpPr txBox="1">
            <a:spLocks noGrp="1"/>
          </p:cNvSpPr>
          <p:nvPr>
            <p:ph type="body" idx="2"/>
          </p:nvPr>
        </p:nvSpPr>
        <p:spPr>
          <a:xfrm>
            <a:off x="4910669" y="2122311"/>
            <a:ext cx="2944368" cy="822960"/>
          </a:xfrm>
          <a:prstGeom prst="rect">
            <a:avLst/>
          </a:prstGeom>
          <a:noFill/>
          <a:ln>
            <a:noFill/>
          </a:ln>
        </p:spPr>
        <p:txBody>
          <a:bodyPr spcFirstLastPara="1" wrap="square" lIns="91425" tIns="91425" rIns="91425" bIns="91425" anchor="b" anchorCtr="0"/>
          <a:lstStyle>
            <a:lvl1pPr marL="457200" marR="0" lvl="0" indent="-228600" algn="ctr" rtl="0">
              <a:spcBef>
                <a:spcPts val="400"/>
              </a:spcBef>
              <a:spcAft>
                <a:spcPts val="0"/>
              </a:spcAft>
              <a:buClr>
                <a:schemeClr val="accent2"/>
              </a:buClr>
              <a:buSzPts val="2040"/>
              <a:buFont typeface="Courgette"/>
              <a:buNone/>
              <a:defRPr sz="2000" b="1">
                <a:solidFill>
                  <a:schemeClr val="dk2"/>
                </a:solidFill>
                <a:latin typeface="Source Sans Pro"/>
                <a:ea typeface="Source Sans Pro"/>
                <a:cs typeface="Source Sans Pro"/>
                <a:sym typeface="Source Sans Pro"/>
              </a:defRPr>
            </a:lvl1pPr>
            <a:lvl2pPr marL="914400" marR="0" lvl="1" indent="-228600" algn="l" rtl="0">
              <a:spcBef>
                <a:spcPts val="400"/>
              </a:spcBef>
              <a:spcAft>
                <a:spcPts val="0"/>
              </a:spcAft>
              <a:buClr>
                <a:schemeClr val="accent2"/>
              </a:buClr>
              <a:buSzPts val="1870"/>
              <a:buFont typeface="Courgette"/>
              <a:buNone/>
              <a:defRPr sz="2000" b="1" i="0" u="none" strike="noStrike" cap="none">
                <a:solidFill>
                  <a:schemeClr val="dk1"/>
                </a:solidFill>
                <a:latin typeface="Source Sans Pro"/>
                <a:ea typeface="Source Sans Pro"/>
                <a:cs typeface="Source Sans Pro"/>
                <a:sym typeface="Source Sans Pro"/>
              </a:defRPr>
            </a:lvl2pPr>
            <a:lvl3pPr marL="1371600" marR="0" lvl="2" indent="-228600" algn="l" rtl="0">
              <a:spcBef>
                <a:spcPts val="360"/>
              </a:spcBef>
              <a:spcAft>
                <a:spcPts val="0"/>
              </a:spcAft>
              <a:buClr>
                <a:schemeClr val="accent2"/>
              </a:buClr>
              <a:buSzPts val="1700"/>
              <a:buFont typeface="Courgette"/>
              <a:buNone/>
              <a:defRPr sz="1800" b="1" i="0" u="none" strike="noStrike" cap="none">
                <a:solidFill>
                  <a:schemeClr val="dk1"/>
                </a:solidFill>
                <a:latin typeface="Source Sans Pro"/>
                <a:ea typeface="Source Sans Pro"/>
                <a:cs typeface="Source Sans Pro"/>
                <a:sym typeface="Source Sans Pro"/>
              </a:defRPr>
            </a:lvl3pPr>
            <a:lvl4pPr marL="1828800" marR="0" lvl="3" indent="-228600" algn="l" rtl="0">
              <a:spcBef>
                <a:spcPts val="320"/>
              </a:spcBef>
              <a:spcAft>
                <a:spcPts val="0"/>
              </a:spcAft>
              <a:buClr>
                <a:schemeClr val="accent2"/>
              </a:buClr>
              <a:buSzPts val="1530"/>
              <a:buFont typeface="Courgette"/>
              <a:buNone/>
              <a:defRPr sz="1600" b="1" i="0" u="none" strike="noStrike" cap="none">
                <a:solidFill>
                  <a:schemeClr val="dk1"/>
                </a:solidFill>
                <a:latin typeface="Source Sans Pro"/>
                <a:ea typeface="Source Sans Pro"/>
                <a:cs typeface="Source Sans Pro"/>
                <a:sym typeface="Source Sans Pro"/>
              </a:defRPr>
            </a:lvl4pPr>
            <a:lvl5pPr marL="2286000" marR="0" lvl="4" indent="-228600" algn="l" rtl="0">
              <a:spcBef>
                <a:spcPts val="320"/>
              </a:spcBef>
              <a:spcAft>
                <a:spcPts val="0"/>
              </a:spcAft>
              <a:buClr>
                <a:schemeClr val="accent2"/>
              </a:buClr>
              <a:buSzPts val="1360"/>
              <a:buFont typeface="Courgette"/>
              <a:buNone/>
              <a:defRPr sz="1600" b="1" i="0" u="none" strike="noStrike" cap="none">
                <a:solidFill>
                  <a:schemeClr val="dk1"/>
                </a:solidFill>
                <a:latin typeface="Source Sans Pro"/>
                <a:ea typeface="Source Sans Pro"/>
                <a:cs typeface="Source Sans Pro"/>
                <a:sym typeface="Source Sans Pro"/>
              </a:defRPr>
            </a:lvl5pPr>
            <a:lvl6pPr marL="2743200" marR="0" lvl="5" indent="-228600" algn="l" rtl="0">
              <a:spcBef>
                <a:spcPts val="320"/>
              </a:spcBef>
              <a:spcAft>
                <a:spcPts val="0"/>
              </a:spcAft>
              <a:buClr>
                <a:schemeClr val="accent2"/>
              </a:buClr>
              <a:buSzPts val="1360"/>
              <a:buFont typeface="Courgette"/>
              <a:buNone/>
              <a:defRPr sz="1600" b="1" i="0" u="none" strike="noStrike" cap="none">
                <a:solidFill>
                  <a:schemeClr val="dk1"/>
                </a:solidFill>
                <a:latin typeface="Source Sans Pro"/>
                <a:ea typeface="Source Sans Pro"/>
                <a:cs typeface="Source Sans Pro"/>
                <a:sym typeface="Source Sans Pro"/>
              </a:defRPr>
            </a:lvl6pPr>
            <a:lvl7pPr marL="3200400" marR="0" lvl="6" indent="-228600" algn="l" rtl="0">
              <a:spcBef>
                <a:spcPts val="320"/>
              </a:spcBef>
              <a:spcAft>
                <a:spcPts val="0"/>
              </a:spcAft>
              <a:buClr>
                <a:schemeClr val="accent2"/>
              </a:buClr>
              <a:buSzPts val="1360"/>
              <a:buFont typeface="Courgette"/>
              <a:buNone/>
              <a:defRPr sz="1600" b="1" i="0" u="none" strike="noStrike" cap="none">
                <a:solidFill>
                  <a:schemeClr val="dk1"/>
                </a:solidFill>
                <a:latin typeface="Source Sans Pro"/>
                <a:ea typeface="Source Sans Pro"/>
                <a:cs typeface="Source Sans Pro"/>
                <a:sym typeface="Source Sans Pro"/>
              </a:defRPr>
            </a:lvl7pPr>
            <a:lvl8pPr marL="3657600" marR="0" lvl="7" indent="-228600" algn="l" rtl="0">
              <a:spcBef>
                <a:spcPts val="320"/>
              </a:spcBef>
              <a:spcAft>
                <a:spcPts val="0"/>
              </a:spcAft>
              <a:buClr>
                <a:schemeClr val="accent2"/>
              </a:buClr>
              <a:buSzPts val="1360"/>
              <a:buFont typeface="Courgette"/>
              <a:buNone/>
              <a:defRPr sz="1600" b="1" i="0" u="none" strike="noStrike" cap="none">
                <a:solidFill>
                  <a:schemeClr val="dk1"/>
                </a:solidFill>
                <a:latin typeface="Source Sans Pro"/>
                <a:ea typeface="Source Sans Pro"/>
                <a:cs typeface="Source Sans Pro"/>
                <a:sym typeface="Source Sans Pro"/>
              </a:defRPr>
            </a:lvl8pPr>
            <a:lvl9pPr marL="4114800" marR="0" lvl="8" indent="-228600" algn="l" rtl="0">
              <a:spcBef>
                <a:spcPts val="320"/>
              </a:spcBef>
              <a:spcAft>
                <a:spcPts val="0"/>
              </a:spcAft>
              <a:buClr>
                <a:schemeClr val="accent2"/>
              </a:buClr>
              <a:buSzPts val="1360"/>
              <a:buFont typeface="Courgette"/>
              <a:buNone/>
              <a:defRPr sz="1600" b="1" i="0" u="none" strike="noStrike" cap="none">
                <a:solidFill>
                  <a:schemeClr val="dk1"/>
                </a:solidFill>
                <a:latin typeface="Source Sans Pro"/>
                <a:ea typeface="Source Sans Pro"/>
                <a:cs typeface="Source Sans Pro"/>
                <a:sym typeface="Source Sans Pro"/>
              </a:defRPr>
            </a:lvl9pPr>
          </a:lstStyle>
          <a:p>
            <a:endParaRPr/>
          </a:p>
        </p:txBody>
      </p:sp>
      <p:sp>
        <p:nvSpPr>
          <p:cNvPr id="69" name="Google Shape;69;p6"/>
          <p:cNvSpPr txBox="1">
            <a:spLocks noGrp="1"/>
          </p:cNvSpPr>
          <p:nvPr>
            <p:ph type="body" idx="3"/>
          </p:nvPr>
        </p:nvSpPr>
        <p:spPr>
          <a:xfrm>
            <a:off x="1298448" y="2944368"/>
            <a:ext cx="3227832" cy="2779776"/>
          </a:xfrm>
          <a:prstGeom prst="rect">
            <a:avLst/>
          </a:prstGeom>
          <a:noFill/>
          <a:ln>
            <a:noFill/>
          </a:ln>
        </p:spPr>
        <p:txBody>
          <a:bodyPr spcFirstLastPara="1" wrap="square" lIns="91425" tIns="91425" rIns="91425" bIns="91425" anchor="t" anchorCtr="0"/>
          <a:lstStyle>
            <a:lvl1pPr marL="457200" marR="0" lvl="0" indent="-358140" algn="l" rtl="0">
              <a:spcBef>
                <a:spcPts val="480"/>
              </a:spcBef>
              <a:spcAft>
                <a:spcPts val="0"/>
              </a:spcAft>
              <a:buClr>
                <a:schemeClr val="accent2"/>
              </a:buClr>
              <a:buSzPts val="2040"/>
              <a:buFont typeface="Courgette"/>
              <a:buChar char="O"/>
              <a:defRPr sz="2400">
                <a:solidFill>
                  <a:schemeClr val="dk1"/>
                </a:solidFill>
                <a:latin typeface="Source Sans Pro"/>
                <a:ea typeface="Source Sans Pro"/>
                <a:cs typeface="Source Sans Pro"/>
                <a:sym typeface="Source Sans Pro"/>
              </a:defRPr>
            </a:lvl1pPr>
            <a:lvl2pPr marL="914400" marR="0" lvl="1" indent="-347344" algn="l" rtl="0">
              <a:spcBef>
                <a:spcPts val="440"/>
              </a:spcBef>
              <a:spcAft>
                <a:spcPts val="0"/>
              </a:spcAft>
              <a:buClr>
                <a:schemeClr val="accent2"/>
              </a:buClr>
              <a:buSzPts val="1870"/>
              <a:buFont typeface="Courgette"/>
              <a:buChar char="O"/>
              <a:defRPr sz="2200" b="0" i="0" u="none" strike="noStrike" cap="none">
                <a:solidFill>
                  <a:schemeClr val="dk1"/>
                </a:solidFill>
                <a:latin typeface="Source Sans Pro"/>
                <a:ea typeface="Source Sans Pro"/>
                <a:cs typeface="Source Sans Pro"/>
                <a:sym typeface="Source Sans Pro"/>
              </a:defRPr>
            </a:lvl2pPr>
            <a:lvl3pPr marL="1371600" marR="0" lvl="2"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828800" marR="0" lvl="3" indent="-325755" algn="l" rtl="0">
              <a:spcBef>
                <a:spcPts val="360"/>
              </a:spcBef>
              <a:spcAft>
                <a:spcPts val="0"/>
              </a:spcAft>
              <a:buClr>
                <a:schemeClr val="accent2"/>
              </a:buClr>
              <a:buSzPts val="1530"/>
              <a:buFont typeface="Courgette"/>
              <a:buChar char="O"/>
              <a:defRPr sz="1800" b="0" i="0" u="none" strike="noStrike" cap="none">
                <a:solidFill>
                  <a:schemeClr val="dk1"/>
                </a:solidFill>
                <a:latin typeface="Source Sans Pro"/>
                <a:ea typeface="Source Sans Pro"/>
                <a:cs typeface="Source Sans Pro"/>
                <a:sym typeface="Source Sans Pro"/>
              </a:defRPr>
            </a:lvl4pPr>
            <a:lvl5pPr marL="2286000" marR="0" lvl="4"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5pPr>
            <a:lvl6pPr marL="2743200" marR="0" lvl="5"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6pPr>
            <a:lvl7pPr marL="3200400" marR="0" lvl="6"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7pPr>
            <a:lvl8pPr marL="3657600" marR="0" lvl="7"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8pPr>
            <a:lvl9pPr marL="4114800" marR="0" lvl="8"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70" name="Google Shape;70;p6"/>
          <p:cNvSpPr txBox="1">
            <a:spLocks noGrp="1"/>
          </p:cNvSpPr>
          <p:nvPr>
            <p:ph type="body" idx="4"/>
          </p:nvPr>
        </p:nvSpPr>
        <p:spPr>
          <a:xfrm>
            <a:off x="4645151" y="2944813"/>
            <a:ext cx="3227832" cy="2779776"/>
          </a:xfrm>
          <a:prstGeom prst="rect">
            <a:avLst/>
          </a:prstGeom>
          <a:noFill/>
          <a:ln>
            <a:noFill/>
          </a:ln>
        </p:spPr>
        <p:txBody>
          <a:bodyPr spcFirstLastPara="1" wrap="square" lIns="91425" tIns="91425" rIns="91425" bIns="91425" anchor="t" anchorCtr="0"/>
          <a:lstStyle>
            <a:lvl1pPr marL="457200" marR="0" lvl="0" indent="-358140" algn="l" rtl="0">
              <a:spcBef>
                <a:spcPts val="480"/>
              </a:spcBef>
              <a:spcAft>
                <a:spcPts val="0"/>
              </a:spcAft>
              <a:buClr>
                <a:schemeClr val="accent2"/>
              </a:buClr>
              <a:buSzPts val="2040"/>
              <a:buFont typeface="Courgette"/>
              <a:buChar char="O"/>
              <a:defRPr sz="2400">
                <a:solidFill>
                  <a:schemeClr val="dk1"/>
                </a:solidFill>
                <a:latin typeface="Source Sans Pro"/>
                <a:ea typeface="Source Sans Pro"/>
                <a:cs typeface="Source Sans Pro"/>
                <a:sym typeface="Source Sans Pro"/>
              </a:defRPr>
            </a:lvl1pPr>
            <a:lvl2pPr marL="914400" marR="0" lvl="1" indent="-347344" algn="l" rtl="0">
              <a:spcBef>
                <a:spcPts val="440"/>
              </a:spcBef>
              <a:spcAft>
                <a:spcPts val="0"/>
              </a:spcAft>
              <a:buClr>
                <a:schemeClr val="accent2"/>
              </a:buClr>
              <a:buSzPts val="1870"/>
              <a:buFont typeface="Courgette"/>
              <a:buChar char="O"/>
              <a:defRPr sz="2200" b="0" i="0" u="none" strike="noStrike" cap="none">
                <a:solidFill>
                  <a:schemeClr val="dk1"/>
                </a:solidFill>
                <a:latin typeface="Source Sans Pro"/>
                <a:ea typeface="Source Sans Pro"/>
                <a:cs typeface="Source Sans Pro"/>
                <a:sym typeface="Source Sans Pro"/>
              </a:defRPr>
            </a:lvl2pPr>
            <a:lvl3pPr marL="1371600" marR="0" lvl="2"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828800" marR="0" lvl="3" indent="-325755" algn="l" rtl="0">
              <a:spcBef>
                <a:spcPts val="360"/>
              </a:spcBef>
              <a:spcAft>
                <a:spcPts val="0"/>
              </a:spcAft>
              <a:buClr>
                <a:schemeClr val="accent2"/>
              </a:buClr>
              <a:buSzPts val="1530"/>
              <a:buFont typeface="Courgette"/>
              <a:buChar char="O"/>
              <a:defRPr sz="1800" b="0" i="0" u="none" strike="noStrike" cap="none">
                <a:solidFill>
                  <a:schemeClr val="dk1"/>
                </a:solidFill>
                <a:latin typeface="Source Sans Pro"/>
                <a:ea typeface="Source Sans Pro"/>
                <a:cs typeface="Source Sans Pro"/>
                <a:sym typeface="Source Sans Pro"/>
              </a:defRPr>
            </a:lvl4pPr>
            <a:lvl5pPr marL="2286000" marR="0" lvl="4"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5pPr>
            <a:lvl6pPr marL="2743200" marR="0" lvl="5"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6pPr>
            <a:lvl7pPr marL="3200400" marR="0" lvl="6"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7pPr>
            <a:lvl8pPr marL="3657600" marR="0" lvl="7"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8pPr>
            <a:lvl9pPr marL="4114800" marR="0" lvl="8"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71" name="Google Shape;71;p6"/>
          <p:cNvSpPr txBox="1">
            <a:spLocks noGrp="1"/>
          </p:cNvSpPr>
          <p:nvPr>
            <p:ph type="dt" idx="10"/>
          </p:nvPr>
        </p:nvSpPr>
        <p:spPr>
          <a:xfrm>
            <a:off x="6454775" y="5808662"/>
            <a:ext cx="1212850" cy="365125"/>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6"/>
          <p:cNvSpPr txBox="1">
            <a:spLocks noGrp="1"/>
          </p:cNvSpPr>
          <p:nvPr>
            <p:ph type="ftr" idx="11"/>
          </p:nvPr>
        </p:nvSpPr>
        <p:spPr>
          <a:xfrm>
            <a:off x="914400" y="5808662"/>
            <a:ext cx="5540375"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6"/>
          <p:cNvSpPr txBox="1">
            <a:spLocks noGrp="1"/>
          </p:cNvSpPr>
          <p:nvPr>
            <p:ph type="sldNum" idx="12"/>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7"/>
          <p:cNvSpPr txBox="1">
            <a:spLocks noGrp="1"/>
          </p:cNvSpPr>
          <p:nvPr>
            <p:ph type="title"/>
          </p:nvPr>
        </p:nvSpPr>
        <p:spPr>
          <a:xfrm>
            <a:off x="1095375" y="817562"/>
            <a:ext cx="6964362" cy="1201737"/>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76" name="Google Shape;76;p7"/>
          <p:cNvSpPr txBox="1">
            <a:spLocks noGrp="1"/>
          </p:cNvSpPr>
          <p:nvPr>
            <p:ph type="body" idx="1"/>
          </p:nvPr>
        </p:nvSpPr>
        <p:spPr>
          <a:xfrm>
            <a:off x="1298448" y="2121407"/>
            <a:ext cx="3200400" cy="3602736"/>
          </a:xfrm>
          <a:prstGeom prst="rect">
            <a:avLst/>
          </a:prstGeom>
          <a:noFill/>
          <a:ln>
            <a:noFill/>
          </a:ln>
        </p:spPr>
        <p:txBody>
          <a:bodyPr spcFirstLastPara="1" wrap="square" lIns="91425" tIns="91425" rIns="91425" bIns="91425" anchor="t" anchorCtr="0"/>
          <a:lstStyle>
            <a:lvl1pPr marL="457200" marR="0" lvl="0" indent="-358140" algn="l" rtl="0">
              <a:spcBef>
                <a:spcPts val="480"/>
              </a:spcBef>
              <a:spcAft>
                <a:spcPts val="0"/>
              </a:spcAft>
              <a:buClr>
                <a:schemeClr val="accent2"/>
              </a:buClr>
              <a:buSzPts val="2040"/>
              <a:buFont typeface="Courgette"/>
              <a:buChar char="O"/>
              <a:defRPr sz="2400">
                <a:solidFill>
                  <a:schemeClr val="dk1"/>
                </a:solidFill>
                <a:latin typeface="Source Sans Pro"/>
                <a:ea typeface="Source Sans Pro"/>
                <a:cs typeface="Source Sans Pro"/>
                <a:sym typeface="Source Sans Pro"/>
              </a:defRPr>
            </a:lvl1pPr>
            <a:lvl2pPr marL="914400" marR="0" lvl="1" indent="-347344" algn="l" rtl="0">
              <a:spcBef>
                <a:spcPts val="440"/>
              </a:spcBef>
              <a:spcAft>
                <a:spcPts val="0"/>
              </a:spcAft>
              <a:buClr>
                <a:schemeClr val="accent2"/>
              </a:buClr>
              <a:buSzPts val="1870"/>
              <a:buFont typeface="Courgette"/>
              <a:buChar char="O"/>
              <a:defRPr sz="2200" b="0" i="0" u="none" strike="noStrike" cap="none">
                <a:solidFill>
                  <a:schemeClr val="dk1"/>
                </a:solidFill>
                <a:latin typeface="Source Sans Pro"/>
                <a:ea typeface="Source Sans Pro"/>
                <a:cs typeface="Source Sans Pro"/>
                <a:sym typeface="Source Sans Pro"/>
              </a:defRPr>
            </a:lvl2pPr>
            <a:lvl3pPr marL="1371600" marR="0" lvl="2"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828800" marR="0" lvl="3" indent="-325755" algn="l" rtl="0">
              <a:spcBef>
                <a:spcPts val="360"/>
              </a:spcBef>
              <a:spcAft>
                <a:spcPts val="0"/>
              </a:spcAft>
              <a:buClr>
                <a:schemeClr val="accent2"/>
              </a:buClr>
              <a:buSzPts val="1530"/>
              <a:buFont typeface="Courgette"/>
              <a:buChar char="O"/>
              <a:defRPr sz="1800" b="0" i="0" u="none" strike="noStrike" cap="none">
                <a:solidFill>
                  <a:schemeClr val="dk1"/>
                </a:solidFill>
                <a:latin typeface="Source Sans Pro"/>
                <a:ea typeface="Source Sans Pro"/>
                <a:cs typeface="Source Sans Pro"/>
                <a:sym typeface="Source Sans Pro"/>
              </a:defRPr>
            </a:lvl4pPr>
            <a:lvl5pPr marL="2286000" marR="0" lvl="4"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5pPr>
            <a:lvl6pPr marL="2743200" marR="0" lvl="5"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6pPr>
            <a:lvl7pPr marL="3200400" marR="0" lvl="6"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7pPr>
            <a:lvl8pPr marL="3657600" marR="0" lvl="7"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8pPr>
            <a:lvl9pPr marL="4114800" marR="0" lvl="8"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77" name="Google Shape;77;p7"/>
          <p:cNvSpPr txBox="1">
            <a:spLocks noGrp="1"/>
          </p:cNvSpPr>
          <p:nvPr>
            <p:ph type="body" idx="2"/>
          </p:nvPr>
        </p:nvSpPr>
        <p:spPr>
          <a:xfrm>
            <a:off x="4663440" y="2119313"/>
            <a:ext cx="3200400" cy="3605212"/>
          </a:xfrm>
          <a:prstGeom prst="rect">
            <a:avLst/>
          </a:prstGeom>
          <a:noFill/>
          <a:ln>
            <a:noFill/>
          </a:ln>
        </p:spPr>
        <p:txBody>
          <a:bodyPr spcFirstLastPara="1" wrap="square" lIns="91425" tIns="91425" rIns="91425" bIns="91425" anchor="t" anchorCtr="0"/>
          <a:lstStyle>
            <a:lvl1pPr marL="457200" marR="0" lvl="0" indent="-358140" algn="l" rtl="0">
              <a:spcBef>
                <a:spcPts val="480"/>
              </a:spcBef>
              <a:spcAft>
                <a:spcPts val="0"/>
              </a:spcAft>
              <a:buClr>
                <a:schemeClr val="accent2"/>
              </a:buClr>
              <a:buSzPts val="2040"/>
              <a:buFont typeface="Courgette"/>
              <a:buChar char="O"/>
              <a:defRPr sz="2400">
                <a:solidFill>
                  <a:schemeClr val="dk1"/>
                </a:solidFill>
                <a:latin typeface="Source Sans Pro"/>
                <a:ea typeface="Source Sans Pro"/>
                <a:cs typeface="Source Sans Pro"/>
                <a:sym typeface="Source Sans Pro"/>
              </a:defRPr>
            </a:lvl1pPr>
            <a:lvl2pPr marL="914400" marR="0" lvl="1" indent="-347344" algn="l" rtl="0">
              <a:spcBef>
                <a:spcPts val="440"/>
              </a:spcBef>
              <a:spcAft>
                <a:spcPts val="0"/>
              </a:spcAft>
              <a:buClr>
                <a:schemeClr val="accent2"/>
              </a:buClr>
              <a:buSzPts val="1870"/>
              <a:buFont typeface="Courgette"/>
              <a:buChar char="O"/>
              <a:defRPr sz="2200" b="0" i="0" u="none" strike="noStrike" cap="none">
                <a:solidFill>
                  <a:schemeClr val="dk1"/>
                </a:solidFill>
                <a:latin typeface="Source Sans Pro"/>
                <a:ea typeface="Source Sans Pro"/>
                <a:cs typeface="Source Sans Pro"/>
                <a:sym typeface="Source Sans Pro"/>
              </a:defRPr>
            </a:lvl2pPr>
            <a:lvl3pPr marL="1371600" marR="0" lvl="2"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828800" marR="0" lvl="3" indent="-325755" algn="l" rtl="0">
              <a:spcBef>
                <a:spcPts val="360"/>
              </a:spcBef>
              <a:spcAft>
                <a:spcPts val="0"/>
              </a:spcAft>
              <a:buClr>
                <a:schemeClr val="accent2"/>
              </a:buClr>
              <a:buSzPts val="1530"/>
              <a:buFont typeface="Courgette"/>
              <a:buChar char="O"/>
              <a:defRPr sz="1800" b="0" i="0" u="none" strike="noStrike" cap="none">
                <a:solidFill>
                  <a:schemeClr val="dk1"/>
                </a:solidFill>
                <a:latin typeface="Source Sans Pro"/>
                <a:ea typeface="Source Sans Pro"/>
                <a:cs typeface="Source Sans Pro"/>
                <a:sym typeface="Source Sans Pro"/>
              </a:defRPr>
            </a:lvl4pPr>
            <a:lvl5pPr marL="2286000" marR="0" lvl="4"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5pPr>
            <a:lvl6pPr marL="2743200" marR="0" lvl="5"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6pPr>
            <a:lvl7pPr marL="3200400" marR="0" lvl="6"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7pPr>
            <a:lvl8pPr marL="3657600" marR="0" lvl="7"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8pPr>
            <a:lvl9pPr marL="4114800" marR="0" lvl="8"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78" name="Google Shape;78;p7"/>
          <p:cNvSpPr txBox="1">
            <a:spLocks noGrp="1"/>
          </p:cNvSpPr>
          <p:nvPr>
            <p:ph type="dt" idx="10"/>
          </p:nvPr>
        </p:nvSpPr>
        <p:spPr>
          <a:xfrm>
            <a:off x="6454775" y="5808662"/>
            <a:ext cx="1212850" cy="365125"/>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7"/>
          <p:cNvSpPr txBox="1">
            <a:spLocks noGrp="1"/>
          </p:cNvSpPr>
          <p:nvPr>
            <p:ph type="ftr" idx="11"/>
          </p:nvPr>
        </p:nvSpPr>
        <p:spPr>
          <a:xfrm>
            <a:off x="914400" y="5808662"/>
            <a:ext cx="5540375"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7"/>
          <p:cNvSpPr txBox="1">
            <a:spLocks noGrp="1"/>
          </p:cNvSpPr>
          <p:nvPr>
            <p:ph type="sldNum" idx="12"/>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8"/>
          <p:cNvSpPr txBox="1">
            <a:spLocks noGrp="1"/>
          </p:cNvSpPr>
          <p:nvPr>
            <p:ph type="title"/>
          </p:nvPr>
        </p:nvSpPr>
        <p:spPr>
          <a:xfrm rot="5400000">
            <a:off x="4962879" y="2592212"/>
            <a:ext cx="4763911" cy="1430867"/>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chemeClr val="dk1"/>
              </a:buClr>
              <a:buSzPts val="1400"/>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83" name="Google Shape;83;p8"/>
          <p:cNvSpPr txBox="1">
            <a:spLocks noGrp="1"/>
          </p:cNvSpPr>
          <p:nvPr>
            <p:ph type="body" idx="1"/>
          </p:nvPr>
        </p:nvSpPr>
        <p:spPr>
          <a:xfrm rot="5400000">
            <a:off x="1686277" y="718256"/>
            <a:ext cx="4402667" cy="5178779"/>
          </a:xfrm>
          <a:prstGeom prst="rect">
            <a:avLst/>
          </a:prstGeom>
          <a:noFill/>
          <a:ln>
            <a:noFill/>
          </a:ln>
        </p:spPr>
        <p:txBody>
          <a:bodyPr spcFirstLastPara="1" wrap="square" lIns="91425" tIns="91425" rIns="91425" bIns="91425" anchor="t" anchorCtr="0"/>
          <a:lstStyle>
            <a:lvl1pPr marL="457200" marR="0" lvl="0" indent="-358140" algn="l" rtl="0">
              <a:spcBef>
                <a:spcPts val="480"/>
              </a:spcBef>
              <a:spcAft>
                <a:spcPts val="0"/>
              </a:spcAft>
              <a:buClr>
                <a:schemeClr val="accent2"/>
              </a:buClr>
              <a:buSzPts val="2040"/>
              <a:buFont typeface="Courgette"/>
              <a:buChar char="O"/>
              <a:defRPr sz="2400">
                <a:solidFill>
                  <a:schemeClr val="dk1"/>
                </a:solidFill>
                <a:latin typeface="Source Sans Pro"/>
                <a:ea typeface="Source Sans Pro"/>
                <a:cs typeface="Source Sans Pro"/>
                <a:sym typeface="Source Sans Pro"/>
              </a:defRPr>
            </a:lvl1pPr>
            <a:lvl2pPr marL="914400" marR="0" lvl="1" indent="-347344" algn="l" rtl="0">
              <a:spcBef>
                <a:spcPts val="440"/>
              </a:spcBef>
              <a:spcAft>
                <a:spcPts val="0"/>
              </a:spcAft>
              <a:buClr>
                <a:schemeClr val="accent2"/>
              </a:buClr>
              <a:buSzPts val="1870"/>
              <a:buFont typeface="Courgette"/>
              <a:buChar char="O"/>
              <a:defRPr sz="2200" b="0" i="0" u="none" strike="noStrike" cap="none">
                <a:solidFill>
                  <a:schemeClr val="dk1"/>
                </a:solidFill>
                <a:latin typeface="Source Sans Pro"/>
                <a:ea typeface="Source Sans Pro"/>
                <a:cs typeface="Source Sans Pro"/>
                <a:sym typeface="Source Sans Pro"/>
              </a:defRPr>
            </a:lvl2pPr>
            <a:lvl3pPr marL="1371600" marR="0" lvl="2"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828800" marR="0" lvl="3" indent="-325755" algn="l" rtl="0">
              <a:spcBef>
                <a:spcPts val="360"/>
              </a:spcBef>
              <a:spcAft>
                <a:spcPts val="0"/>
              </a:spcAft>
              <a:buClr>
                <a:schemeClr val="accent2"/>
              </a:buClr>
              <a:buSzPts val="1530"/>
              <a:buFont typeface="Courgette"/>
              <a:buChar char="O"/>
              <a:defRPr sz="1800" b="0" i="0" u="none" strike="noStrike" cap="none">
                <a:solidFill>
                  <a:schemeClr val="dk1"/>
                </a:solidFill>
                <a:latin typeface="Source Sans Pro"/>
                <a:ea typeface="Source Sans Pro"/>
                <a:cs typeface="Source Sans Pro"/>
                <a:sym typeface="Source Sans Pro"/>
              </a:defRPr>
            </a:lvl4pPr>
            <a:lvl5pPr marL="2286000" marR="0" lvl="4"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5pPr>
            <a:lvl6pPr marL="2743200" marR="0" lvl="5"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6pPr>
            <a:lvl7pPr marL="3200400" marR="0" lvl="6"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7pPr>
            <a:lvl8pPr marL="3657600" marR="0" lvl="7"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8pPr>
            <a:lvl9pPr marL="4114800" marR="0" lvl="8"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84" name="Google Shape;84;p8"/>
          <p:cNvSpPr txBox="1">
            <a:spLocks noGrp="1"/>
          </p:cNvSpPr>
          <p:nvPr>
            <p:ph type="dt" idx="10"/>
          </p:nvPr>
        </p:nvSpPr>
        <p:spPr>
          <a:xfrm>
            <a:off x="6454775" y="5808662"/>
            <a:ext cx="1212850" cy="365125"/>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8"/>
          <p:cNvSpPr txBox="1">
            <a:spLocks noGrp="1"/>
          </p:cNvSpPr>
          <p:nvPr>
            <p:ph type="ftr" idx="11"/>
          </p:nvPr>
        </p:nvSpPr>
        <p:spPr>
          <a:xfrm>
            <a:off x="914400" y="5808662"/>
            <a:ext cx="5540375"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8"/>
          <p:cNvSpPr txBox="1">
            <a:spLocks noGrp="1"/>
          </p:cNvSpPr>
          <p:nvPr>
            <p:ph type="sldNum" idx="12"/>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9"/>
          <p:cNvSpPr txBox="1">
            <a:spLocks noGrp="1"/>
          </p:cNvSpPr>
          <p:nvPr>
            <p:ph type="title"/>
          </p:nvPr>
        </p:nvSpPr>
        <p:spPr>
          <a:xfrm>
            <a:off x="1095375" y="817562"/>
            <a:ext cx="6964362" cy="1201737"/>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89" name="Google Shape;89;p9"/>
          <p:cNvSpPr txBox="1">
            <a:spLocks noGrp="1"/>
          </p:cNvSpPr>
          <p:nvPr>
            <p:ph type="body" idx="1"/>
          </p:nvPr>
        </p:nvSpPr>
        <p:spPr>
          <a:xfrm rot="5400000">
            <a:off x="2759868" y="823118"/>
            <a:ext cx="3603625" cy="6196012"/>
          </a:xfrm>
          <a:prstGeom prst="rect">
            <a:avLst/>
          </a:prstGeom>
          <a:noFill/>
          <a:ln>
            <a:noFill/>
          </a:ln>
        </p:spPr>
        <p:txBody>
          <a:bodyPr spcFirstLastPara="1" wrap="square" lIns="91425" tIns="91425" rIns="91425" bIns="91425" anchor="ctr" anchorCtr="0"/>
          <a:lstStyle>
            <a:lvl1pPr marL="457200" marR="0" lvl="0" indent="-358140" algn="l" rtl="0">
              <a:spcBef>
                <a:spcPts val="480"/>
              </a:spcBef>
              <a:spcAft>
                <a:spcPts val="0"/>
              </a:spcAft>
              <a:buClr>
                <a:schemeClr val="accent2"/>
              </a:buClr>
              <a:buSzPts val="2040"/>
              <a:buFont typeface="Courgette"/>
              <a:buChar char="O"/>
              <a:defRPr sz="2400">
                <a:solidFill>
                  <a:schemeClr val="dk1"/>
                </a:solidFill>
                <a:latin typeface="Source Sans Pro"/>
                <a:ea typeface="Source Sans Pro"/>
                <a:cs typeface="Source Sans Pro"/>
                <a:sym typeface="Source Sans Pro"/>
              </a:defRPr>
            </a:lvl1pPr>
            <a:lvl2pPr marL="914400" marR="0" lvl="1" indent="-347344" algn="l" rtl="0">
              <a:spcBef>
                <a:spcPts val="440"/>
              </a:spcBef>
              <a:spcAft>
                <a:spcPts val="0"/>
              </a:spcAft>
              <a:buClr>
                <a:schemeClr val="accent2"/>
              </a:buClr>
              <a:buSzPts val="1870"/>
              <a:buFont typeface="Courgette"/>
              <a:buChar char="O"/>
              <a:defRPr sz="2200" b="0" i="0" u="none" strike="noStrike" cap="none">
                <a:solidFill>
                  <a:schemeClr val="dk1"/>
                </a:solidFill>
                <a:latin typeface="Source Sans Pro"/>
                <a:ea typeface="Source Sans Pro"/>
                <a:cs typeface="Source Sans Pro"/>
                <a:sym typeface="Source Sans Pro"/>
              </a:defRPr>
            </a:lvl2pPr>
            <a:lvl3pPr marL="1371600" marR="0" lvl="2"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828800" marR="0" lvl="3" indent="-325755" algn="l" rtl="0">
              <a:spcBef>
                <a:spcPts val="360"/>
              </a:spcBef>
              <a:spcAft>
                <a:spcPts val="0"/>
              </a:spcAft>
              <a:buClr>
                <a:schemeClr val="accent2"/>
              </a:buClr>
              <a:buSzPts val="1530"/>
              <a:buFont typeface="Courgette"/>
              <a:buChar char="O"/>
              <a:defRPr sz="1800" b="0" i="0" u="none" strike="noStrike" cap="none">
                <a:solidFill>
                  <a:schemeClr val="dk1"/>
                </a:solidFill>
                <a:latin typeface="Source Sans Pro"/>
                <a:ea typeface="Source Sans Pro"/>
                <a:cs typeface="Source Sans Pro"/>
                <a:sym typeface="Source Sans Pro"/>
              </a:defRPr>
            </a:lvl4pPr>
            <a:lvl5pPr marL="2286000" marR="0" lvl="4"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5pPr>
            <a:lvl6pPr marL="2743200" marR="0" lvl="5"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6pPr>
            <a:lvl7pPr marL="3200400" marR="0" lvl="6"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7pPr>
            <a:lvl8pPr marL="3657600" marR="0" lvl="7"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8pPr>
            <a:lvl9pPr marL="4114800" marR="0" lvl="8"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90" name="Google Shape;90;p9"/>
          <p:cNvSpPr txBox="1">
            <a:spLocks noGrp="1"/>
          </p:cNvSpPr>
          <p:nvPr>
            <p:ph type="dt" idx="10"/>
          </p:nvPr>
        </p:nvSpPr>
        <p:spPr>
          <a:xfrm>
            <a:off x="6454775" y="5808662"/>
            <a:ext cx="1212850" cy="365125"/>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9"/>
          <p:cNvSpPr txBox="1">
            <a:spLocks noGrp="1"/>
          </p:cNvSpPr>
          <p:nvPr>
            <p:ph type="ftr" idx="11"/>
          </p:nvPr>
        </p:nvSpPr>
        <p:spPr>
          <a:xfrm>
            <a:off x="914400" y="5808662"/>
            <a:ext cx="5540375"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9"/>
          <p:cNvSpPr txBox="1">
            <a:spLocks noGrp="1"/>
          </p:cNvSpPr>
          <p:nvPr>
            <p:ph type="sldNum" idx="12"/>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xfrm>
            <a:off x="1095375" y="817562"/>
            <a:ext cx="6964362" cy="1201737"/>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95" name="Google Shape;95;p10"/>
          <p:cNvSpPr txBox="1">
            <a:spLocks noGrp="1"/>
          </p:cNvSpPr>
          <p:nvPr>
            <p:ph type="dt" idx="10"/>
          </p:nvPr>
        </p:nvSpPr>
        <p:spPr>
          <a:xfrm>
            <a:off x="6454775" y="5808662"/>
            <a:ext cx="1212850" cy="365125"/>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10"/>
          <p:cNvSpPr txBox="1">
            <a:spLocks noGrp="1"/>
          </p:cNvSpPr>
          <p:nvPr>
            <p:ph type="ftr" idx="11"/>
          </p:nvPr>
        </p:nvSpPr>
        <p:spPr>
          <a:xfrm>
            <a:off x="914400" y="5808662"/>
            <a:ext cx="5540375"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0"/>
          <p:cNvSpPr txBox="1">
            <a:spLocks noGrp="1"/>
          </p:cNvSpPr>
          <p:nvPr>
            <p:ph type="sldNum" idx="12"/>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8"/>
        <p:cNvGrpSpPr/>
        <p:nvPr/>
      </p:nvGrpSpPr>
      <p:grpSpPr>
        <a:xfrm>
          <a:off x="0" y="0"/>
          <a:ext cx="0" cy="0"/>
          <a:chOff x="0" y="0"/>
          <a:chExt cx="0" cy="0"/>
        </a:xfrm>
      </p:grpSpPr>
      <p:sp>
        <p:nvSpPr>
          <p:cNvPr id="99" name="Google Shape;99;p11"/>
          <p:cNvSpPr txBox="1">
            <a:spLocks noGrp="1"/>
          </p:cNvSpPr>
          <p:nvPr>
            <p:ph type="title"/>
          </p:nvPr>
        </p:nvSpPr>
        <p:spPr>
          <a:xfrm>
            <a:off x="1444979" y="2239430"/>
            <a:ext cx="6254044" cy="1362075"/>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Clr>
                <a:schemeClr val="dk1"/>
              </a:buClr>
              <a:buSzPts val="1400"/>
              <a:buFont typeface="Constantia"/>
              <a:buNone/>
              <a:defRPr sz="4000" b="0" i="0" u="none" strike="noStrike" cap="none">
                <a:solidFill>
                  <a:schemeClr val="dk1"/>
                </a:solidFill>
                <a:latin typeface="Constantia"/>
                <a:ea typeface="Constantia"/>
                <a:cs typeface="Constantia"/>
                <a:sym typeface="Constant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100" name="Google Shape;100;p11"/>
          <p:cNvSpPr txBox="1">
            <a:spLocks noGrp="1"/>
          </p:cNvSpPr>
          <p:nvPr>
            <p:ph type="body" idx="1"/>
          </p:nvPr>
        </p:nvSpPr>
        <p:spPr>
          <a:xfrm>
            <a:off x="1456267" y="3725334"/>
            <a:ext cx="6231467" cy="1309511"/>
          </a:xfrm>
          <a:prstGeom prst="rect">
            <a:avLst/>
          </a:prstGeom>
          <a:noFill/>
          <a:ln>
            <a:noFill/>
          </a:ln>
        </p:spPr>
        <p:txBody>
          <a:bodyPr spcFirstLastPara="1" wrap="square" lIns="91425" tIns="91425" rIns="91425" bIns="91425" anchor="t" anchorCtr="0"/>
          <a:lstStyle>
            <a:lvl1pPr marL="457200" marR="0" lvl="0" indent="-228600" algn="ctr" rtl="0">
              <a:spcBef>
                <a:spcPts val="400"/>
              </a:spcBef>
              <a:spcAft>
                <a:spcPts val="0"/>
              </a:spcAft>
              <a:buClr>
                <a:schemeClr val="accent2"/>
              </a:buClr>
              <a:buSzPts val="2040"/>
              <a:buFont typeface="Courgette"/>
              <a:buNone/>
              <a:defRPr sz="2000">
                <a:solidFill>
                  <a:schemeClr val="dk2"/>
                </a:solidFill>
                <a:latin typeface="Source Sans Pro"/>
                <a:ea typeface="Source Sans Pro"/>
                <a:cs typeface="Source Sans Pro"/>
                <a:sym typeface="Source Sans Pro"/>
              </a:defRPr>
            </a:lvl1pPr>
            <a:lvl2pPr marL="914400" marR="0" lvl="1" indent="-228600" algn="l" rtl="0">
              <a:spcBef>
                <a:spcPts val="360"/>
              </a:spcBef>
              <a:spcAft>
                <a:spcPts val="0"/>
              </a:spcAft>
              <a:buClr>
                <a:schemeClr val="accent2"/>
              </a:buClr>
              <a:buSzPts val="1870"/>
              <a:buFont typeface="Courgette"/>
              <a:buNone/>
              <a:defRPr sz="1800" b="0" i="0" u="none" strike="noStrike" cap="none">
                <a:solidFill>
                  <a:srgbClr val="888888"/>
                </a:solidFill>
                <a:latin typeface="Source Sans Pro"/>
                <a:ea typeface="Source Sans Pro"/>
                <a:cs typeface="Source Sans Pro"/>
                <a:sym typeface="Source Sans Pro"/>
              </a:defRPr>
            </a:lvl2pPr>
            <a:lvl3pPr marL="1371600" marR="0" lvl="2" indent="-228600" algn="l" rtl="0">
              <a:spcBef>
                <a:spcPts val="320"/>
              </a:spcBef>
              <a:spcAft>
                <a:spcPts val="0"/>
              </a:spcAft>
              <a:buClr>
                <a:schemeClr val="accent2"/>
              </a:buClr>
              <a:buSzPts val="1700"/>
              <a:buFont typeface="Courgette"/>
              <a:buNone/>
              <a:defRPr sz="1600" b="0" i="0" u="none" strike="noStrike" cap="none">
                <a:solidFill>
                  <a:srgbClr val="888888"/>
                </a:solidFill>
                <a:latin typeface="Source Sans Pro"/>
                <a:ea typeface="Source Sans Pro"/>
                <a:cs typeface="Source Sans Pro"/>
                <a:sym typeface="Source Sans Pro"/>
              </a:defRPr>
            </a:lvl3pPr>
            <a:lvl4pPr marL="1828800" marR="0" lvl="3" indent="-228600" algn="l" rtl="0">
              <a:spcBef>
                <a:spcPts val="280"/>
              </a:spcBef>
              <a:spcAft>
                <a:spcPts val="0"/>
              </a:spcAft>
              <a:buClr>
                <a:schemeClr val="accent2"/>
              </a:buClr>
              <a:buSzPts val="1530"/>
              <a:buFont typeface="Courgette"/>
              <a:buNone/>
              <a:defRPr sz="1400" b="0" i="0" u="none" strike="noStrike" cap="none">
                <a:solidFill>
                  <a:srgbClr val="888888"/>
                </a:solidFill>
                <a:latin typeface="Source Sans Pro"/>
                <a:ea typeface="Source Sans Pro"/>
                <a:cs typeface="Source Sans Pro"/>
                <a:sym typeface="Source Sans Pro"/>
              </a:defRPr>
            </a:lvl4pPr>
            <a:lvl5pPr marL="2286000" marR="0" lvl="4" indent="-228600" algn="l" rtl="0">
              <a:spcBef>
                <a:spcPts val="280"/>
              </a:spcBef>
              <a:spcAft>
                <a:spcPts val="0"/>
              </a:spcAft>
              <a:buClr>
                <a:schemeClr val="accent2"/>
              </a:buClr>
              <a:buSzPts val="1360"/>
              <a:buFont typeface="Courgette"/>
              <a:buNone/>
              <a:defRPr sz="1400" b="0" i="0" u="none" strike="noStrike" cap="none">
                <a:solidFill>
                  <a:srgbClr val="888888"/>
                </a:solidFill>
                <a:latin typeface="Source Sans Pro"/>
                <a:ea typeface="Source Sans Pro"/>
                <a:cs typeface="Source Sans Pro"/>
                <a:sym typeface="Source Sans Pro"/>
              </a:defRPr>
            </a:lvl5pPr>
            <a:lvl6pPr marL="2743200" marR="0" lvl="5" indent="-228600" algn="l" rtl="0">
              <a:spcBef>
                <a:spcPts val="280"/>
              </a:spcBef>
              <a:spcAft>
                <a:spcPts val="0"/>
              </a:spcAft>
              <a:buClr>
                <a:schemeClr val="accent2"/>
              </a:buClr>
              <a:buSzPts val="1360"/>
              <a:buFont typeface="Courgette"/>
              <a:buNone/>
              <a:defRPr sz="1400" b="0" i="0" u="none" strike="noStrike" cap="none">
                <a:solidFill>
                  <a:srgbClr val="888888"/>
                </a:solidFill>
                <a:latin typeface="Source Sans Pro"/>
                <a:ea typeface="Source Sans Pro"/>
                <a:cs typeface="Source Sans Pro"/>
                <a:sym typeface="Source Sans Pro"/>
              </a:defRPr>
            </a:lvl6pPr>
            <a:lvl7pPr marL="3200400" marR="0" lvl="6" indent="-228600" algn="l" rtl="0">
              <a:spcBef>
                <a:spcPts val="280"/>
              </a:spcBef>
              <a:spcAft>
                <a:spcPts val="0"/>
              </a:spcAft>
              <a:buClr>
                <a:schemeClr val="accent2"/>
              </a:buClr>
              <a:buSzPts val="1360"/>
              <a:buFont typeface="Courgette"/>
              <a:buNone/>
              <a:defRPr sz="1400" b="0" i="0" u="none" strike="noStrike" cap="none">
                <a:solidFill>
                  <a:srgbClr val="888888"/>
                </a:solidFill>
                <a:latin typeface="Source Sans Pro"/>
                <a:ea typeface="Source Sans Pro"/>
                <a:cs typeface="Source Sans Pro"/>
                <a:sym typeface="Source Sans Pro"/>
              </a:defRPr>
            </a:lvl7pPr>
            <a:lvl8pPr marL="3657600" marR="0" lvl="7" indent="-228600" algn="l" rtl="0">
              <a:spcBef>
                <a:spcPts val="280"/>
              </a:spcBef>
              <a:spcAft>
                <a:spcPts val="0"/>
              </a:spcAft>
              <a:buClr>
                <a:schemeClr val="accent2"/>
              </a:buClr>
              <a:buSzPts val="1360"/>
              <a:buFont typeface="Courgette"/>
              <a:buNone/>
              <a:defRPr sz="1400" b="0" i="0" u="none" strike="noStrike" cap="none">
                <a:solidFill>
                  <a:srgbClr val="888888"/>
                </a:solidFill>
                <a:latin typeface="Source Sans Pro"/>
                <a:ea typeface="Source Sans Pro"/>
                <a:cs typeface="Source Sans Pro"/>
                <a:sym typeface="Source Sans Pro"/>
              </a:defRPr>
            </a:lvl8pPr>
            <a:lvl9pPr marL="4114800" marR="0" lvl="8" indent="-228600" algn="l" rtl="0">
              <a:spcBef>
                <a:spcPts val="280"/>
              </a:spcBef>
              <a:spcAft>
                <a:spcPts val="0"/>
              </a:spcAft>
              <a:buClr>
                <a:schemeClr val="accent2"/>
              </a:buClr>
              <a:buSzPts val="1360"/>
              <a:buFont typeface="Courgette"/>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101" name="Google Shape;101;p11"/>
          <p:cNvSpPr txBox="1">
            <a:spLocks noGrp="1"/>
          </p:cNvSpPr>
          <p:nvPr>
            <p:ph type="dt" idx="10"/>
          </p:nvPr>
        </p:nvSpPr>
        <p:spPr>
          <a:xfrm>
            <a:off x="6454775" y="5808662"/>
            <a:ext cx="1212850" cy="365125"/>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2" name="Google Shape;102;p11"/>
          <p:cNvSpPr txBox="1">
            <a:spLocks noGrp="1"/>
          </p:cNvSpPr>
          <p:nvPr>
            <p:ph type="ftr" idx="11"/>
          </p:nvPr>
        </p:nvSpPr>
        <p:spPr>
          <a:xfrm>
            <a:off x="914400" y="5808662"/>
            <a:ext cx="5540375"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11"/>
          <p:cNvSpPr txBox="1">
            <a:spLocks noGrp="1"/>
          </p:cNvSpPr>
          <p:nvPr>
            <p:ph type="sldNum" idx="12"/>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5" Type="http://schemas.openxmlformats.org/officeDocument/2006/relationships/image" Target="../media/image6.png"/><Relationship Id="rId10" Type="http://schemas.openxmlformats.org/officeDocument/2006/relationships/image" Target="../media/image1.jpg"/><Relationship Id="rId4" Type="http://schemas.openxmlformats.org/officeDocument/2006/relationships/slideLayout" Target="../slideLayouts/slideLayout5.xml"/><Relationship Id="rId9" Type="http://schemas.openxmlformats.org/officeDocument/2006/relationships/theme" Target="../theme/theme2.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0" y="0"/>
            <a:ext cx="9144000" cy="6858000"/>
            <a:chOff x="0" y="0"/>
            <a:chExt cx="2147483646" cy="2147483647"/>
          </a:xfrm>
        </p:grpSpPr>
        <p:grpSp>
          <p:nvGrpSpPr>
            <p:cNvPr id="11" name="Google Shape;11;p1"/>
            <p:cNvGrpSpPr/>
            <p:nvPr/>
          </p:nvGrpSpPr>
          <p:grpSpPr>
            <a:xfrm>
              <a:off x="0" y="0"/>
              <a:ext cx="1682195528" cy="2147483647"/>
              <a:chOff x="0" y="0"/>
              <a:chExt cx="2147483646" cy="2147483647"/>
            </a:xfrm>
          </p:grpSpPr>
          <p:pic>
            <p:nvPicPr>
              <p:cNvPr id="12" name="Google Shape;12;p1"/>
              <p:cNvPicPr preferRelativeResize="0"/>
              <p:nvPr/>
            </p:nvPicPr>
            <p:blipFill rotWithShape="1">
              <a:blip r:embed="rId4">
                <a:alphaModFix/>
              </a:blip>
              <a:srcRect/>
              <a:stretch/>
            </p:blipFill>
            <p:spPr>
              <a:xfrm>
                <a:off x="0" y="0"/>
                <a:ext cx="2147483646" cy="2147483647"/>
              </a:xfrm>
              <a:prstGeom prst="rect">
                <a:avLst/>
              </a:prstGeom>
              <a:noFill/>
              <a:ln>
                <a:noFill/>
              </a:ln>
            </p:spPr>
          </p:pic>
          <p:sp>
            <p:nvSpPr>
              <p:cNvPr id="13" name="Google Shape;13;p1"/>
              <p:cNvSpPr txBox="1"/>
              <p:nvPr/>
            </p:nvSpPr>
            <p:spPr>
              <a:xfrm>
                <a:off x="0" y="0"/>
                <a:ext cx="2147483646" cy="214748364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14" name="Google Shape;14;p1"/>
            <p:cNvGrpSpPr/>
            <p:nvPr/>
          </p:nvGrpSpPr>
          <p:grpSpPr>
            <a:xfrm>
              <a:off x="268435445" y="0"/>
              <a:ext cx="1879048201" cy="2147483647"/>
              <a:chOff x="0" y="0"/>
              <a:chExt cx="2147483646" cy="2147483647"/>
            </a:xfrm>
          </p:grpSpPr>
          <p:pic>
            <p:nvPicPr>
              <p:cNvPr id="15" name="Google Shape;15;p1"/>
              <p:cNvPicPr preferRelativeResize="0"/>
              <p:nvPr/>
            </p:nvPicPr>
            <p:blipFill rotWithShape="1">
              <a:blip r:embed="rId5">
                <a:alphaModFix/>
              </a:blip>
              <a:srcRect/>
              <a:stretch/>
            </p:blipFill>
            <p:spPr>
              <a:xfrm>
                <a:off x="818105" y="0"/>
                <a:ext cx="2146665541" cy="2147483647"/>
              </a:xfrm>
              <a:prstGeom prst="rect">
                <a:avLst/>
              </a:prstGeom>
              <a:noFill/>
              <a:ln>
                <a:noFill/>
              </a:ln>
            </p:spPr>
          </p:pic>
          <p:sp>
            <p:nvSpPr>
              <p:cNvPr id="16" name="Google Shape;16;p1"/>
              <p:cNvSpPr txBox="1"/>
              <p:nvPr/>
            </p:nvSpPr>
            <p:spPr>
              <a:xfrm>
                <a:off x="0" y="0"/>
                <a:ext cx="2147483575" cy="214748364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grpSp>
        <p:nvGrpSpPr>
          <p:cNvPr id="17" name="Google Shape;17;p1"/>
          <p:cNvGrpSpPr/>
          <p:nvPr/>
        </p:nvGrpSpPr>
        <p:grpSpPr>
          <a:xfrm>
            <a:off x="890587" y="5618162"/>
            <a:ext cx="7383463" cy="538163"/>
            <a:chOff x="890587" y="5618162"/>
            <a:chExt cx="7383463" cy="538163"/>
          </a:xfrm>
        </p:grpSpPr>
        <p:pic>
          <p:nvPicPr>
            <p:cNvPr id="18" name="Google Shape;18;p1"/>
            <p:cNvPicPr preferRelativeResize="0"/>
            <p:nvPr/>
          </p:nvPicPr>
          <p:blipFill rotWithShape="1">
            <a:blip r:embed="rId6">
              <a:alphaModFix/>
            </a:blip>
            <a:srcRect/>
            <a:stretch/>
          </p:blipFill>
          <p:spPr>
            <a:xfrm>
              <a:off x="890587" y="5619750"/>
              <a:ext cx="7381875" cy="536575"/>
            </a:xfrm>
            <a:prstGeom prst="rect">
              <a:avLst/>
            </a:prstGeom>
            <a:noFill/>
            <a:ln>
              <a:noFill/>
            </a:ln>
          </p:spPr>
        </p:pic>
        <p:sp>
          <p:nvSpPr>
            <p:cNvPr id="19" name="Google Shape;19;p1"/>
            <p:cNvSpPr txBox="1"/>
            <p:nvPr/>
          </p:nvSpPr>
          <p:spPr>
            <a:xfrm rot="10800000">
              <a:off x="892175" y="5618162"/>
              <a:ext cx="7381875" cy="5365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20" name="Google Shape;20;p1"/>
          <p:cNvSpPr txBox="1"/>
          <p:nvPr/>
        </p:nvSpPr>
        <p:spPr>
          <a:xfrm>
            <a:off x="990600" y="1017587"/>
            <a:ext cx="7178675" cy="4830762"/>
          </a:xfrm>
          <a:prstGeom prst="rect">
            <a:avLst/>
          </a:prstGeom>
          <a:solidFill>
            <a:srgbClr val="FFFFFF"/>
          </a:solidFill>
          <a:ln>
            <a:noFill/>
          </a:ln>
          <a:effectLst>
            <a:outerShdw blurRad="63500" dist="50800" dir="5400000">
              <a:srgbClr val="000000">
                <a:alpha val="1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1" name="Google Shape;21;p1"/>
          <p:cNvSpPr txBox="1"/>
          <p:nvPr/>
        </p:nvSpPr>
        <p:spPr>
          <a:xfrm>
            <a:off x="990600" y="1009650"/>
            <a:ext cx="7180262" cy="4832350"/>
          </a:xfrm>
          <a:prstGeom prst="rect">
            <a:avLst/>
          </a:prstGeom>
          <a:blipFill rotWithShape="1">
            <a:blip r:embed="rId7">
              <a:alphaModFix amt="20000"/>
            </a:blip>
            <a:tile tx="0" ty="0" sx="100000" sy="100000" flip="none" algn="tl"/>
          </a:blipFill>
          <a:ln>
            <a:noFill/>
          </a:ln>
          <a:effectLst>
            <a:outerShdw blurRad="63500" dist="50800" dir="5400000">
              <a:srgbClr val="000000">
                <a:alpha val="1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22" name="Google Shape;22;p1" descr="C:\Users\Administrator\Desktop\Pushpin Dev\Assets\pushpinLeft.png"/>
          <p:cNvPicPr preferRelativeResize="0"/>
          <p:nvPr/>
        </p:nvPicPr>
        <p:blipFill rotWithShape="1">
          <a:blip r:embed="rId8">
            <a:alphaModFix/>
          </a:blip>
          <a:srcRect/>
          <a:stretch/>
        </p:blipFill>
        <p:spPr>
          <a:xfrm rot="1380000">
            <a:off x="769937" y="701675"/>
            <a:ext cx="566737" cy="568325"/>
          </a:xfrm>
          <a:prstGeom prst="rect">
            <a:avLst/>
          </a:prstGeom>
          <a:noFill/>
          <a:ln>
            <a:noFill/>
          </a:ln>
        </p:spPr>
      </p:pic>
      <p:pic>
        <p:nvPicPr>
          <p:cNvPr id="23" name="Google Shape;23;p1" descr="C:\Users\Administrator\Desktop\Pushpin Dev\Assets\pushpinLeft.png"/>
          <p:cNvPicPr preferRelativeResize="0"/>
          <p:nvPr/>
        </p:nvPicPr>
        <p:blipFill rotWithShape="1">
          <a:blip r:embed="rId8">
            <a:alphaModFix/>
          </a:blip>
          <a:srcRect/>
          <a:stretch/>
        </p:blipFill>
        <p:spPr>
          <a:xfrm rot="4080000">
            <a:off x="7854950" y="749300"/>
            <a:ext cx="566737" cy="566737"/>
          </a:xfrm>
          <a:prstGeom prst="rect">
            <a:avLst/>
          </a:prstGeom>
          <a:noFill/>
          <a:ln>
            <a:noFill/>
          </a:ln>
        </p:spPr>
      </p:pic>
      <p:sp>
        <p:nvSpPr>
          <p:cNvPr id="24" name="Google Shape;24;p1"/>
          <p:cNvSpPr txBox="1">
            <a:spLocks noGrp="1"/>
          </p:cNvSpPr>
          <p:nvPr>
            <p:ph type="title"/>
          </p:nvPr>
        </p:nvSpPr>
        <p:spPr>
          <a:xfrm>
            <a:off x="1095375" y="817562"/>
            <a:ext cx="6964362" cy="1201737"/>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25" name="Google Shape;25;p1"/>
          <p:cNvSpPr txBox="1">
            <a:spLocks noGrp="1"/>
          </p:cNvSpPr>
          <p:nvPr>
            <p:ph type="body" idx="1"/>
          </p:nvPr>
        </p:nvSpPr>
        <p:spPr>
          <a:xfrm>
            <a:off x="1463675" y="2119312"/>
            <a:ext cx="6196012" cy="3603625"/>
          </a:xfrm>
          <a:prstGeom prst="rect">
            <a:avLst/>
          </a:prstGeom>
          <a:noFill/>
          <a:ln>
            <a:noFill/>
          </a:ln>
        </p:spPr>
        <p:txBody>
          <a:bodyPr spcFirstLastPara="1" wrap="square" lIns="91425" tIns="91425" rIns="91425" bIns="91425" anchor="t" anchorCtr="0"/>
          <a:lstStyle>
            <a:lvl1pPr marL="457200" marR="0" lvl="0" indent="-358140" algn="l" rtl="0">
              <a:spcBef>
                <a:spcPts val="480"/>
              </a:spcBef>
              <a:spcAft>
                <a:spcPts val="0"/>
              </a:spcAft>
              <a:buClr>
                <a:schemeClr val="accent2"/>
              </a:buClr>
              <a:buSzPts val="2040"/>
              <a:buFont typeface="Courgette"/>
              <a:buChar char="O"/>
              <a:defRPr sz="2400" b="0" i="0" u="none" strike="noStrike" cap="none">
                <a:solidFill>
                  <a:schemeClr val="dk1"/>
                </a:solidFill>
                <a:latin typeface="Source Sans Pro"/>
                <a:ea typeface="Source Sans Pro"/>
                <a:cs typeface="Source Sans Pro"/>
                <a:sym typeface="Source Sans Pro"/>
              </a:defRPr>
            </a:lvl1pPr>
            <a:lvl2pPr marL="914400" marR="0" lvl="1" indent="-347344" algn="l" rtl="0">
              <a:spcBef>
                <a:spcPts val="440"/>
              </a:spcBef>
              <a:spcAft>
                <a:spcPts val="0"/>
              </a:spcAft>
              <a:buClr>
                <a:schemeClr val="accent2"/>
              </a:buClr>
              <a:buSzPts val="1870"/>
              <a:buFont typeface="Courgette"/>
              <a:buChar char="O"/>
              <a:defRPr sz="2200" b="0" i="0" u="none" strike="noStrike" cap="none">
                <a:solidFill>
                  <a:schemeClr val="dk1"/>
                </a:solidFill>
                <a:latin typeface="Source Sans Pro"/>
                <a:ea typeface="Source Sans Pro"/>
                <a:cs typeface="Source Sans Pro"/>
                <a:sym typeface="Source Sans Pro"/>
              </a:defRPr>
            </a:lvl2pPr>
            <a:lvl3pPr marL="1371600" marR="0" lvl="2"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828800" marR="0" lvl="3" indent="-325755" algn="l" rtl="0">
              <a:spcBef>
                <a:spcPts val="360"/>
              </a:spcBef>
              <a:spcAft>
                <a:spcPts val="0"/>
              </a:spcAft>
              <a:buClr>
                <a:schemeClr val="accent2"/>
              </a:buClr>
              <a:buSzPts val="1530"/>
              <a:buFont typeface="Courgette"/>
              <a:buChar char="O"/>
              <a:defRPr sz="1800" b="0" i="0" u="none" strike="noStrike" cap="none">
                <a:solidFill>
                  <a:schemeClr val="dk1"/>
                </a:solidFill>
                <a:latin typeface="Source Sans Pro"/>
                <a:ea typeface="Source Sans Pro"/>
                <a:cs typeface="Source Sans Pro"/>
                <a:sym typeface="Source Sans Pro"/>
              </a:defRPr>
            </a:lvl4pPr>
            <a:lvl5pPr marL="2286000" marR="0" lvl="4"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5pPr>
            <a:lvl6pPr marL="2743200" marR="0" lvl="5"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6pPr>
            <a:lvl7pPr marL="3200400" marR="0" lvl="6"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7pPr>
            <a:lvl8pPr marL="3657600" marR="0" lvl="7"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8pPr>
            <a:lvl9pPr marL="4114800" marR="0" lvl="8"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26" name="Google Shape;26;p1"/>
          <p:cNvSpPr txBox="1">
            <a:spLocks noGrp="1"/>
          </p:cNvSpPr>
          <p:nvPr>
            <p:ph type="dt" idx="10"/>
          </p:nvPr>
        </p:nvSpPr>
        <p:spPr>
          <a:xfrm>
            <a:off x="6770687" y="5357812"/>
            <a:ext cx="1214437" cy="365125"/>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1"/>
          <p:cNvSpPr txBox="1">
            <a:spLocks noGrp="1"/>
          </p:cNvSpPr>
          <p:nvPr>
            <p:ph type="ftr" idx="11"/>
          </p:nvPr>
        </p:nvSpPr>
        <p:spPr>
          <a:xfrm>
            <a:off x="1174750" y="5357812"/>
            <a:ext cx="5033962"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1"/>
          <p:cNvSpPr txBox="1">
            <a:spLocks noGrp="1"/>
          </p:cNvSpPr>
          <p:nvPr>
            <p:ph type="sldNum" idx="12"/>
          </p:nvPr>
        </p:nvSpPr>
        <p:spPr>
          <a:xfrm>
            <a:off x="6213475" y="5357812"/>
            <a:ext cx="554037"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alphaModFix/>
          </a:blip>
          <a:stretch>
            <a:fillRect/>
          </a:stretch>
        </a:blipFill>
        <a:effectLst/>
      </p:bgPr>
    </p:bg>
    <p:spTree>
      <p:nvGrpSpPr>
        <p:cNvPr id="1" name="Shape 35"/>
        <p:cNvGrpSpPr/>
        <p:nvPr/>
      </p:nvGrpSpPr>
      <p:grpSpPr>
        <a:xfrm>
          <a:off x="0" y="0"/>
          <a:ext cx="0" cy="0"/>
          <a:chOff x="0" y="0"/>
          <a:chExt cx="0" cy="0"/>
        </a:xfrm>
      </p:grpSpPr>
      <p:grpSp>
        <p:nvGrpSpPr>
          <p:cNvPr id="36" name="Google Shape;36;p3"/>
          <p:cNvGrpSpPr/>
          <p:nvPr/>
        </p:nvGrpSpPr>
        <p:grpSpPr>
          <a:xfrm>
            <a:off x="0" y="0"/>
            <a:ext cx="9144000" cy="6858000"/>
            <a:chOff x="0" y="0"/>
            <a:chExt cx="2147483646" cy="2147483647"/>
          </a:xfrm>
        </p:grpSpPr>
        <p:grpSp>
          <p:nvGrpSpPr>
            <p:cNvPr id="37" name="Google Shape;37;p3"/>
            <p:cNvGrpSpPr/>
            <p:nvPr/>
          </p:nvGrpSpPr>
          <p:grpSpPr>
            <a:xfrm>
              <a:off x="0" y="0"/>
              <a:ext cx="1682195528" cy="2147483647"/>
              <a:chOff x="0" y="0"/>
              <a:chExt cx="2147483646" cy="2147483647"/>
            </a:xfrm>
          </p:grpSpPr>
          <p:pic>
            <p:nvPicPr>
              <p:cNvPr id="38" name="Google Shape;38;p3"/>
              <p:cNvPicPr preferRelativeResize="0"/>
              <p:nvPr/>
            </p:nvPicPr>
            <p:blipFill rotWithShape="1">
              <a:blip r:embed="rId11">
                <a:alphaModFix/>
              </a:blip>
              <a:srcRect/>
              <a:stretch/>
            </p:blipFill>
            <p:spPr>
              <a:xfrm>
                <a:off x="0" y="0"/>
                <a:ext cx="2147483646" cy="2147483647"/>
              </a:xfrm>
              <a:prstGeom prst="rect">
                <a:avLst/>
              </a:prstGeom>
              <a:noFill/>
              <a:ln>
                <a:noFill/>
              </a:ln>
            </p:spPr>
          </p:pic>
          <p:sp>
            <p:nvSpPr>
              <p:cNvPr id="39" name="Google Shape;39;p3"/>
              <p:cNvSpPr txBox="1"/>
              <p:nvPr/>
            </p:nvSpPr>
            <p:spPr>
              <a:xfrm>
                <a:off x="0" y="0"/>
                <a:ext cx="2147483646" cy="214748364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40" name="Google Shape;40;p3"/>
            <p:cNvGrpSpPr/>
            <p:nvPr/>
          </p:nvGrpSpPr>
          <p:grpSpPr>
            <a:xfrm>
              <a:off x="268435445" y="0"/>
              <a:ext cx="1879048201" cy="2147483647"/>
              <a:chOff x="0" y="0"/>
              <a:chExt cx="2147483646" cy="2147483647"/>
            </a:xfrm>
          </p:grpSpPr>
          <p:pic>
            <p:nvPicPr>
              <p:cNvPr id="41" name="Google Shape;41;p3"/>
              <p:cNvPicPr preferRelativeResize="0"/>
              <p:nvPr/>
            </p:nvPicPr>
            <p:blipFill rotWithShape="1">
              <a:blip r:embed="rId12">
                <a:alphaModFix/>
              </a:blip>
              <a:srcRect/>
              <a:stretch/>
            </p:blipFill>
            <p:spPr>
              <a:xfrm>
                <a:off x="818105" y="0"/>
                <a:ext cx="2146665541" cy="2147483647"/>
              </a:xfrm>
              <a:prstGeom prst="rect">
                <a:avLst/>
              </a:prstGeom>
              <a:noFill/>
              <a:ln>
                <a:noFill/>
              </a:ln>
            </p:spPr>
          </p:pic>
          <p:sp>
            <p:nvSpPr>
              <p:cNvPr id="42" name="Google Shape;42;p3"/>
              <p:cNvSpPr txBox="1"/>
              <p:nvPr/>
            </p:nvSpPr>
            <p:spPr>
              <a:xfrm>
                <a:off x="0" y="0"/>
                <a:ext cx="2147483575" cy="214748364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grpSp>
        <p:nvGrpSpPr>
          <p:cNvPr id="43" name="Google Shape;43;p3"/>
          <p:cNvGrpSpPr/>
          <p:nvPr/>
        </p:nvGrpSpPr>
        <p:grpSpPr>
          <a:xfrm>
            <a:off x="628650" y="6069012"/>
            <a:ext cx="7924800" cy="539750"/>
            <a:chOff x="628650" y="6069012"/>
            <a:chExt cx="7924800" cy="539750"/>
          </a:xfrm>
        </p:grpSpPr>
        <p:pic>
          <p:nvPicPr>
            <p:cNvPr id="44" name="Google Shape;44;p3"/>
            <p:cNvPicPr preferRelativeResize="0"/>
            <p:nvPr/>
          </p:nvPicPr>
          <p:blipFill rotWithShape="1">
            <a:blip r:embed="rId13">
              <a:alphaModFix/>
            </a:blip>
            <a:srcRect/>
            <a:stretch/>
          </p:blipFill>
          <p:spPr>
            <a:xfrm>
              <a:off x="628650" y="6072187"/>
              <a:ext cx="7924800" cy="536575"/>
            </a:xfrm>
            <a:prstGeom prst="rect">
              <a:avLst/>
            </a:prstGeom>
            <a:noFill/>
            <a:ln>
              <a:noFill/>
            </a:ln>
          </p:spPr>
        </p:pic>
        <p:sp>
          <p:nvSpPr>
            <p:cNvPr id="45" name="Google Shape;45;p3"/>
            <p:cNvSpPr txBox="1"/>
            <p:nvPr/>
          </p:nvSpPr>
          <p:spPr>
            <a:xfrm rot="10800000">
              <a:off x="628650" y="6069012"/>
              <a:ext cx="7921625" cy="5381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46" name="Google Shape;46;p3"/>
          <p:cNvSpPr txBox="1"/>
          <p:nvPr/>
        </p:nvSpPr>
        <p:spPr>
          <a:xfrm>
            <a:off x="731837" y="574675"/>
            <a:ext cx="7696200" cy="5715000"/>
          </a:xfrm>
          <a:prstGeom prst="rect">
            <a:avLst/>
          </a:prstGeom>
          <a:solidFill>
            <a:srgbClr val="FFFFFF"/>
          </a:solidFill>
          <a:ln>
            <a:noFill/>
          </a:ln>
          <a:effectLst>
            <a:outerShdw blurRad="63500" dist="50800" dir="5400000">
              <a:srgbClr val="000000">
                <a:alpha val="1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7" name="Google Shape;47;p3"/>
          <p:cNvSpPr txBox="1"/>
          <p:nvPr/>
        </p:nvSpPr>
        <p:spPr>
          <a:xfrm>
            <a:off x="731837" y="576262"/>
            <a:ext cx="7696200" cy="5715000"/>
          </a:xfrm>
          <a:prstGeom prst="rect">
            <a:avLst/>
          </a:prstGeom>
          <a:blipFill rotWithShape="1">
            <a:blip r:embed="rId14">
              <a:alphaModFix amt="20000"/>
            </a:blip>
            <a:tile tx="0" ty="0" sx="100000" sy="100000" flip="none" algn="tl"/>
          </a:blipFill>
          <a:ln>
            <a:noFill/>
          </a:ln>
          <a:effectLst>
            <a:outerShdw blurRad="63500" dist="50800" dir="5400000">
              <a:srgbClr val="000000">
                <a:alpha val="1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48" name="Google Shape;48;p3" descr="C:\Users\Administrator\Desktop\Pushpin Dev\Assets\pushpinLeft.png"/>
          <p:cNvPicPr preferRelativeResize="0"/>
          <p:nvPr/>
        </p:nvPicPr>
        <p:blipFill rotWithShape="1">
          <a:blip r:embed="rId15">
            <a:alphaModFix/>
          </a:blip>
          <a:srcRect/>
          <a:stretch/>
        </p:blipFill>
        <p:spPr>
          <a:xfrm rot="1380000">
            <a:off x="544512" y="273050"/>
            <a:ext cx="566737" cy="568325"/>
          </a:xfrm>
          <a:prstGeom prst="rect">
            <a:avLst/>
          </a:prstGeom>
          <a:noFill/>
          <a:ln>
            <a:noFill/>
          </a:ln>
        </p:spPr>
      </p:pic>
      <p:pic>
        <p:nvPicPr>
          <p:cNvPr id="49" name="Google Shape;49;p3" descr="C:\Users\Administrator\Desktop\Pushpin Dev\Assets\pushpinLeft.png"/>
          <p:cNvPicPr preferRelativeResize="0"/>
          <p:nvPr/>
        </p:nvPicPr>
        <p:blipFill rotWithShape="1">
          <a:blip r:embed="rId15">
            <a:alphaModFix/>
          </a:blip>
          <a:srcRect/>
          <a:stretch/>
        </p:blipFill>
        <p:spPr>
          <a:xfrm rot="4080000">
            <a:off x="8115300" y="298450"/>
            <a:ext cx="566737" cy="566737"/>
          </a:xfrm>
          <a:prstGeom prst="rect">
            <a:avLst/>
          </a:prstGeom>
          <a:noFill/>
          <a:ln>
            <a:noFill/>
          </a:ln>
        </p:spPr>
      </p:pic>
      <p:sp>
        <p:nvSpPr>
          <p:cNvPr id="50" name="Google Shape;50;p3"/>
          <p:cNvSpPr txBox="1">
            <a:spLocks noGrp="1"/>
          </p:cNvSpPr>
          <p:nvPr>
            <p:ph type="title"/>
          </p:nvPr>
        </p:nvSpPr>
        <p:spPr>
          <a:xfrm>
            <a:off x="1095375" y="817562"/>
            <a:ext cx="6964362" cy="1201737"/>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51" name="Google Shape;51;p3"/>
          <p:cNvSpPr txBox="1">
            <a:spLocks noGrp="1"/>
          </p:cNvSpPr>
          <p:nvPr>
            <p:ph type="body" idx="1"/>
          </p:nvPr>
        </p:nvSpPr>
        <p:spPr>
          <a:xfrm>
            <a:off x="1463675" y="2119312"/>
            <a:ext cx="6196012" cy="3603625"/>
          </a:xfrm>
          <a:prstGeom prst="rect">
            <a:avLst/>
          </a:prstGeom>
          <a:noFill/>
          <a:ln>
            <a:noFill/>
          </a:ln>
        </p:spPr>
        <p:txBody>
          <a:bodyPr spcFirstLastPara="1" wrap="square" lIns="91425" tIns="91425" rIns="91425" bIns="91425" anchor="t" anchorCtr="0"/>
          <a:lstStyle>
            <a:lvl1pPr marL="457200" marR="0" lvl="0" indent="-358140" algn="l" rtl="0">
              <a:spcBef>
                <a:spcPts val="480"/>
              </a:spcBef>
              <a:spcAft>
                <a:spcPts val="0"/>
              </a:spcAft>
              <a:buClr>
                <a:schemeClr val="accent2"/>
              </a:buClr>
              <a:buSzPts val="2040"/>
              <a:buFont typeface="Courgette"/>
              <a:buChar char="O"/>
              <a:defRPr sz="2400" b="0" i="0" u="none" strike="noStrike" cap="none">
                <a:solidFill>
                  <a:schemeClr val="dk1"/>
                </a:solidFill>
                <a:latin typeface="Source Sans Pro"/>
                <a:ea typeface="Source Sans Pro"/>
                <a:cs typeface="Source Sans Pro"/>
                <a:sym typeface="Source Sans Pro"/>
              </a:defRPr>
            </a:lvl1pPr>
            <a:lvl2pPr marL="914400" marR="0" lvl="1" indent="-347344" algn="l" rtl="0">
              <a:spcBef>
                <a:spcPts val="440"/>
              </a:spcBef>
              <a:spcAft>
                <a:spcPts val="0"/>
              </a:spcAft>
              <a:buClr>
                <a:schemeClr val="accent2"/>
              </a:buClr>
              <a:buSzPts val="1870"/>
              <a:buFont typeface="Courgette"/>
              <a:buChar char="O"/>
              <a:defRPr sz="2200" b="0" i="0" u="none" strike="noStrike" cap="none">
                <a:solidFill>
                  <a:schemeClr val="dk1"/>
                </a:solidFill>
                <a:latin typeface="Source Sans Pro"/>
                <a:ea typeface="Source Sans Pro"/>
                <a:cs typeface="Source Sans Pro"/>
                <a:sym typeface="Source Sans Pro"/>
              </a:defRPr>
            </a:lvl2pPr>
            <a:lvl3pPr marL="1371600" marR="0" lvl="2"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828800" marR="0" lvl="3" indent="-325755" algn="l" rtl="0">
              <a:spcBef>
                <a:spcPts val="360"/>
              </a:spcBef>
              <a:spcAft>
                <a:spcPts val="0"/>
              </a:spcAft>
              <a:buClr>
                <a:schemeClr val="accent2"/>
              </a:buClr>
              <a:buSzPts val="1530"/>
              <a:buFont typeface="Courgette"/>
              <a:buChar char="O"/>
              <a:defRPr sz="1800" b="0" i="0" u="none" strike="noStrike" cap="none">
                <a:solidFill>
                  <a:schemeClr val="dk1"/>
                </a:solidFill>
                <a:latin typeface="Source Sans Pro"/>
                <a:ea typeface="Source Sans Pro"/>
                <a:cs typeface="Source Sans Pro"/>
                <a:sym typeface="Source Sans Pro"/>
              </a:defRPr>
            </a:lvl4pPr>
            <a:lvl5pPr marL="2286000" marR="0" lvl="4"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5pPr>
            <a:lvl6pPr marL="2743200" marR="0" lvl="5"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6pPr>
            <a:lvl7pPr marL="3200400" marR="0" lvl="6"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7pPr>
            <a:lvl8pPr marL="3657600" marR="0" lvl="7"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8pPr>
            <a:lvl9pPr marL="4114800" marR="0" lvl="8"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52" name="Google Shape;52;p3"/>
          <p:cNvSpPr txBox="1">
            <a:spLocks noGrp="1"/>
          </p:cNvSpPr>
          <p:nvPr>
            <p:ph type="dt" idx="10"/>
          </p:nvPr>
        </p:nvSpPr>
        <p:spPr>
          <a:xfrm>
            <a:off x="6454775" y="5808662"/>
            <a:ext cx="1212850" cy="365125"/>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3"/>
          <p:cNvSpPr txBox="1">
            <a:spLocks noGrp="1"/>
          </p:cNvSpPr>
          <p:nvPr>
            <p:ph type="ftr" idx="11"/>
          </p:nvPr>
        </p:nvSpPr>
        <p:spPr>
          <a:xfrm>
            <a:off x="914400" y="5808662"/>
            <a:ext cx="5540375"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3"/>
          <p:cNvSpPr txBox="1">
            <a:spLocks noGrp="1"/>
          </p:cNvSpPr>
          <p:nvPr>
            <p:ph type="sldNum" idx="12"/>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04"/>
        <p:cNvGrpSpPr/>
        <p:nvPr/>
      </p:nvGrpSpPr>
      <p:grpSpPr>
        <a:xfrm>
          <a:off x="0" y="0"/>
          <a:ext cx="0" cy="0"/>
          <a:chOff x="0" y="0"/>
          <a:chExt cx="0" cy="0"/>
        </a:xfrm>
      </p:grpSpPr>
      <p:grpSp>
        <p:nvGrpSpPr>
          <p:cNvPr id="105" name="Google Shape;105;p12"/>
          <p:cNvGrpSpPr/>
          <p:nvPr/>
        </p:nvGrpSpPr>
        <p:grpSpPr>
          <a:xfrm>
            <a:off x="0" y="0"/>
            <a:ext cx="9144000" cy="6858000"/>
            <a:chOff x="0" y="0"/>
            <a:chExt cx="2147483646" cy="2147483647"/>
          </a:xfrm>
        </p:grpSpPr>
        <p:grpSp>
          <p:nvGrpSpPr>
            <p:cNvPr id="106" name="Google Shape;106;p12"/>
            <p:cNvGrpSpPr/>
            <p:nvPr/>
          </p:nvGrpSpPr>
          <p:grpSpPr>
            <a:xfrm>
              <a:off x="0" y="0"/>
              <a:ext cx="1682195528" cy="2147483647"/>
              <a:chOff x="0" y="0"/>
              <a:chExt cx="2147483646" cy="2147483647"/>
            </a:xfrm>
          </p:grpSpPr>
          <p:pic>
            <p:nvPicPr>
              <p:cNvPr id="107" name="Google Shape;107;p12"/>
              <p:cNvPicPr preferRelativeResize="0"/>
              <p:nvPr/>
            </p:nvPicPr>
            <p:blipFill rotWithShape="1">
              <a:blip r:embed="rId4">
                <a:alphaModFix/>
              </a:blip>
              <a:srcRect/>
              <a:stretch/>
            </p:blipFill>
            <p:spPr>
              <a:xfrm>
                <a:off x="0" y="0"/>
                <a:ext cx="2147483646" cy="2147483647"/>
              </a:xfrm>
              <a:prstGeom prst="rect">
                <a:avLst/>
              </a:prstGeom>
              <a:noFill/>
              <a:ln>
                <a:noFill/>
              </a:ln>
            </p:spPr>
          </p:pic>
          <p:sp>
            <p:nvSpPr>
              <p:cNvPr id="108" name="Google Shape;108;p12"/>
              <p:cNvSpPr txBox="1"/>
              <p:nvPr/>
            </p:nvSpPr>
            <p:spPr>
              <a:xfrm>
                <a:off x="0" y="0"/>
                <a:ext cx="2147483646" cy="214748364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109" name="Google Shape;109;p12"/>
            <p:cNvGrpSpPr/>
            <p:nvPr/>
          </p:nvGrpSpPr>
          <p:grpSpPr>
            <a:xfrm>
              <a:off x="268435445" y="0"/>
              <a:ext cx="1879048201" cy="2147483647"/>
              <a:chOff x="0" y="0"/>
              <a:chExt cx="2147483646" cy="2147483647"/>
            </a:xfrm>
          </p:grpSpPr>
          <p:pic>
            <p:nvPicPr>
              <p:cNvPr id="110" name="Google Shape;110;p12"/>
              <p:cNvPicPr preferRelativeResize="0"/>
              <p:nvPr/>
            </p:nvPicPr>
            <p:blipFill rotWithShape="1">
              <a:blip r:embed="rId5">
                <a:alphaModFix/>
              </a:blip>
              <a:srcRect/>
              <a:stretch/>
            </p:blipFill>
            <p:spPr>
              <a:xfrm>
                <a:off x="818105" y="0"/>
                <a:ext cx="2146665541" cy="2147483647"/>
              </a:xfrm>
              <a:prstGeom prst="rect">
                <a:avLst/>
              </a:prstGeom>
              <a:noFill/>
              <a:ln>
                <a:noFill/>
              </a:ln>
            </p:spPr>
          </p:pic>
          <p:sp>
            <p:nvSpPr>
              <p:cNvPr id="111" name="Google Shape;111;p12"/>
              <p:cNvSpPr txBox="1"/>
              <p:nvPr/>
            </p:nvSpPr>
            <p:spPr>
              <a:xfrm>
                <a:off x="0" y="0"/>
                <a:ext cx="2147483575" cy="214748364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grpSp>
        <p:nvGrpSpPr>
          <p:cNvPr id="112" name="Google Shape;112;p12"/>
          <p:cNvGrpSpPr/>
          <p:nvPr/>
        </p:nvGrpSpPr>
        <p:grpSpPr>
          <a:xfrm>
            <a:off x="628650" y="6069012"/>
            <a:ext cx="7924800" cy="539750"/>
            <a:chOff x="628650" y="6069012"/>
            <a:chExt cx="7924800" cy="539750"/>
          </a:xfrm>
        </p:grpSpPr>
        <p:pic>
          <p:nvPicPr>
            <p:cNvPr id="113" name="Google Shape;113;p12"/>
            <p:cNvPicPr preferRelativeResize="0"/>
            <p:nvPr/>
          </p:nvPicPr>
          <p:blipFill rotWithShape="1">
            <a:blip r:embed="rId6">
              <a:alphaModFix/>
            </a:blip>
            <a:srcRect/>
            <a:stretch/>
          </p:blipFill>
          <p:spPr>
            <a:xfrm>
              <a:off x="628650" y="6072187"/>
              <a:ext cx="7924800" cy="536575"/>
            </a:xfrm>
            <a:prstGeom prst="rect">
              <a:avLst/>
            </a:prstGeom>
            <a:noFill/>
            <a:ln>
              <a:noFill/>
            </a:ln>
          </p:spPr>
        </p:pic>
        <p:sp>
          <p:nvSpPr>
            <p:cNvPr id="114" name="Google Shape;114;p12"/>
            <p:cNvSpPr txBox="1"/>
            <p:nvPr/>
          </p:nvSpPr>
          <p:spPr>
            <a:xfrm rot="10800000">
              <a:off x="628650" y="6069012"/>
              <a:ext cx="7921625" cy="5381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115" name="Google Shape;115;p12"/>
          <p:cNvSpPr txBox="1"/>
          <p:nvPr/>
        </p:nvSpPr>
        <p:spPr>
          <a:xfrm>
            <a:off x="731837" y="574675"/>
            <a:ext cx="7696200" cy="5715000"/>
          </a:xfrm>
          <a:prstGeom prst="rect">
            <a:avLst/>
          </a:prstGeom>
          <a:solidFill>
            <a:srgbClr val="FFFFFF"/>
          </a:solidFill>
          <a:ln>
            <a:noFill/>
          </a:ln>
          <a:effectLst>
            <a:outerShdw blurRad="63500" dist="50800" dir="5400000">
              <a:srgbClr val="000000">
                <a:alpha val="1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16" name="Google Shape;116;p12"/>
          <p:cNvSpPr txBox="1"/>
          <p:nvPr/>
        </p:nvSpPr>
        <p:spPr>
          <a:xfrm>
            <a:off x="731837" y="576262"/>
            <a:ext cx="7696200" cy="5715000"/>
          </a:xfrm>
          <a:prstGeom prst="rect">
            <a:avLst/>
          </a:prstGeom>
          <a:blipFill rotWithShape="1">
            <a:blip r:embed="rId7">
              <a:alphaModFix amt="20000"/>
            </a:blip>
            <a:tile tx="0" ty="0" sx="100000" sy="100000" flip="none" algn="tl"/>
          </a:blipFill>
          <a:ln>
            <a:noFill/>
          </a:ln>
          <a:effectLst>
            <a:outerShdw blurRad="63500" dist="50800" dir="5400000">
              <a:srgbClr val="000000">
                <a:alpha val="1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117" name="Google Shape;117;p12" descr="C:\Users\Administrator\Desktop\Pushpin Dev\Assets\pushpinLeft.png"/>
          <p:cNvPicPr preferRelativeResize="0"/>
          <p:nvPr/>
        </p:nvPicPr>
        <p:blipFill rotWithShape="1">
          <a:blip r:embed="rId8">
            <a:alphaModFix/>
          </a:blip>
          <a:srcRect/>
          <a:stretch/>
        </p:blipFill>
        <p:spPr>
          <a:xfrm rot="1380000">
            <a:off x="544512" y="273050"/>
            <a:ext cx="566737" cy="568325"/>
          </a:xfrm>
          <a:prstGeom prst="rect">
            <a:avLst/>
          </a:prstGeom>
          <a:noFill/>
          <a:ln>
            <a:noFill/>
          </a:ln>
        </p:spPr>
      </p:pic>
      <p:pic>
        <p:nvPicPr>
          <p:cNvPr id="118" name="Google Shape;118;p12" descr="C:\Users\Administrator\Desktop\Pushpin Dev\Assets\pushpinLeft.png"/>
          <p:cNvPicPr preferRelativeResize="0"/>
          <p:nvPr/>
        </p:nvPicPr>
        <p:blipFill rotWithShape="1">
          <a:blip r:embed="rId8">
            <a:alphaModFix/>
          </a:blip>
          <a:srcRect/>
          <a:stretch/>
        </p:blipFill>
        <p:spPr>
          <a:xfrm rot="4080000">
            <a:off x="8115300" y="298450"/>
            <a:ext cx="566737" cy="566737"/>
          </a:xfrm>
          <a:prstGeom prst="rect">
            <a:avLst/>
          </a:prstGeom>
          <a:noFill/>
          <a:ln>
            <a:noFill/>
          </a:ln>
        </p:spPr>
      </p:pic>
      <p:sp>
        <p:nvSpPr>
          <p:cNvPr id="119" name="Google Shape;119;p12"/>
          <p:cNvSpPr txBox="1">
            <a:spLocks noGrp="1"/>
          </p:cNvSpPr>
          <p:nvPr>
            <p:ph type="title"/>
          </p:nvPr>
        </p:nvSpPr>
        <p:spPr>
          <a:xfrm>
            <a:off x="1095375" y="817562"/>
            <a:ext cx="6964362" cy="1201737"/>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120" name="Google Shape;120;p12"/>
          <p:cNvSpPr txBox="1">
            <a:spLocks noGrp="1"/>
          </p:cNvSpPr>
          <p:nvPr>
            <p:ph type="body" idx="1"/>
          </p:nvPr>
        </p:nvSpPr>
        <p:spPr>
          <a:xfrm>
            <a:off x="1463675" y="2119312"/>
            <a:ext cx="6196012" cy="3603625"/>
          </a:xfrm>
          <a:prstGeom prst="rect">
            <a:avLst/>
          </a:prstGeom>
          <a:noFill/>
          <a:ln>
            <a:noFill/>
          </a:ln>
        </p:spPr>
        <p:txBody>
          <a:bodyPr spcFirstLastPara="1" wrap="square" lIns="91425" tIns="91425" rIns="91425" bIns="91425" anchor="t" anchorCtr="0"/>
          <a:lstStyle>
            <a:lvl1pPr marL="457200" marR="0" lvl="0" indent="-358140" algn="l" rtl="0">
              <a:spcBef>
                <a:spcPts val="480"/>
              </a:spcBef>
              <a:spcAft>
                <a:spcPts val="0"/>
              </a:spcAft>
              <a:buClr>
                <a:schemeClr val="accent2"/>
              </a:buClr>
              <a:buSzPts val="2040"/>
              <a:buFont typeface="Courgette"/>
              <a:buChar char="O"/>
              <a:defRPr sz="2400" b="0" i="0" u="none" strike="noStrike" cap="none">
                <a:solidFill>
                  <a:schemeClr val="dk1"/>
                </a:solidFill>
                <a:latin typeface="Source Sans Pro"/>
                <a:ea typeface="Source Sans Pro"/>
                <a:cs typeface="Source Sans Pro"/>
                <a:sym typeface="Source Sans Pro"/>
              </a:defRPr>
            </a:lvl1pPr>
            <a:lvl2pPr marL="914400" marR="0" lvl="1" indent="-347344" algn="l" rtl="0">
              <a:spcBef>
                <a:spcPts val="440"/>
              </a:spcBef>
              <a:spcAft>
                <a:spcPts val="0"/>
              </a:spcAft>
              <a:buClr>
                <a:schemeClr val="accent2"/>
              </a:buClr>
              <a:buSzPts val="1870"/>
              <a:buFont typeface="Courgette"/>
              <a:buChar char="O"/>
              <a:defRPr sz="2200" b="0" i="0" u="none" strike="noStrike" cap="none">
                <a:solidFill>
                  <a:schemeClr val="dk1"/>
                </a:solidFill>
                <a:latin typeface="Source Sans Pro"/>
                <a:ea typeface="Source Sans Pro"/>
                <a:cs typeface="Source Sans Pro"/>
                <a:sym typeface="Source Sans Pro"/>
              </a:defRPr>
            </a:lvl2pPr>
            <a:lvl3pPr marL="1371600" marR="0" lvl="2"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828800" marR="0" lvl="3" indent="-325755" algn="l" rtl="0">
              <a:spcBef>
                <a:spcPts val="360"/>
              </a:spcBef>
              <a:spcAft>
                <a:spcPts val="0"/>
              </a:spcAft>
              <a:buClr>
                <a:schemeClr val="accent2"/>
              </a:buClr>
              <a:buSzPts val="1530"/>
              <a:buFont typeface="Courgette"/>
              <a:buChar char="O"/>
              <a:defRPr sz="1800" b="0" i="0" u="none" strike="noStrike" cap="none">
                <a:solidFill>
                  <a:schemeClr val="dk1"/>
                </a:solidFill>
                <a:latin typeface="Source Sans Pro"/>
                <a:ea typeface="Source Sans Pro"/>
                <a:cs typeface="Source Sans Pro"/>
                <a:sym typeface="Source Sans Pro"/>
              </a:defRPr>
            </a:lvl4pPr>
            <a:lvl5pPr marL="2286000" marR="0" lvl="4"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5pPr>
            <a:lvl6pPr marL="2743200" marR="0" lvl="5"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6pPr>
            <a:lvl7pPr marL="3200400" marR="0" lvl="6"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7pPr>
            <a:lvl8pPr marL="3657600" marR="0" lvl="7"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8pPr>
            <a:lvl9pPr marL="4114800" marR="0" lvl="8"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21" name="Google Shape;121;p12"/>
          <p:cNvSpPr txBox="1">
            <a:spLocks noGrp="1"/>
          </p:cNvSpPr>
          <p:nvPr>
            <p:ph type="dt" idx="10"/>
          </p:nvPr>
        </p:nvSpPr>
        <p:spPr>
          <a:xfrm>
            <a:off x="6454775" y="5808662"/>
            <a:ext cx="1212850"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2" name="Google Shape;122;p12"/>
          <p:cNvSpPr txBox="1">
            <a:spLocks noGrp="1"/>
          </p:cNvSpPr>
          <p:nvPr>
            <p:ph type="ftr" idx="11"/>
          </p:nvPr>
        </p:nvSpPr>
        <p:spPr>
          <a:xfrm>
            <a:off x="914400" y="5808662"/>
            <a:ext cx="5540375"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4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12"/>
          <p:cNvSpPr txBox="1">
            <a:spLocks noGrp="1"/>
          </p:cNvSpPr>
          <p:nvPr>
            <p:ph type="sldNum" idx="12"/>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31"/>
        <p:cNvGrpSpPr/>
        <p:nvPr/>
      </p:nvGrpSpPr>
      <p:grpSpPr>
        <a:xfrm>
          <a:off x="0" y="0"/>
          <a:ext cx="0" cy="0"/>
          <a:chOff x="0" y="0"/>
          <a:chExt cx="0" cy="0"/>
        </a:xfrm>
      </p:grpSpPr>
      <p:grpSp>
        <p:nvGrpSpPr>
          <p:cNvPr id="132" name="Google Shape;132;p14"/>
          <p:cNvGrpSpPr/>
          <p:nvPr/>
        </p:nvGrpSpPr>
        <p:grpSpPr>
          <a:xfrm>
            <a:off x="0" y="0"/>
            <a:ext cx="9144000" cy="6858000"/>
            <a:chOff x="0" y="0"/>
            <a:chExt cx="2147483646" cy="2147483647"/>
          </a:xfrm>
        </p:grpSpPr>
        <p:grpSp>
          <p:nvGrpSpPr>
            <p:cNvPr id="133" name="Google Shape;133;p14"/>
            <p:cNvGrpSpPr/>
            <p:nvPr/>
          </p:nvGrpSpPr>
          <p:grpSpPr>
            <a:xfrm>
              <a:off x="0" y="0"/>
              <a:ext cx="1682195528" cy="2147483647"/>
              <a:chOff x="0" y="0"/>
              <a:chExt cx="2147483646" cy="2147483647"/>
            </a:xfrm>
          </p:grpSpPr>
          <p:pic>
            <p:nvPicPr>
              <p:cNvPr id="134" name="Google Shape;134;p14"/>
              <p:cNvPicPr preferRelativeResize="0"/>
              <p:nvPr/>
            </p:nvPicPr>
            <p:blipFill rotWithShape="1">
              <a:blip r:embed="rId4">
                <a:alphaModFix/>
              </a:blip>
              <a:srcRect/>
              <a:stretch/>
            </p:blipFill>
            <p:spPr>
              <a:xfrm>
                <a:off x="0" y="0"/>
                <a:ext cx="2147483646" cy="2147483647"/>
              </a:xfrm>
              <a:prstGeom prst="rect">
                <a:avLst/>
              </a:prstGeom>
              <a:noFill/>
              <a:ln>
                <a:noFill/>
              </a:ln>
            </p:spPr>
          </p:pic>
          <p:sp>
            <p:nvSpPr>
              <p:cNvPr id="135" name="Google Shape;135;p14"/>
              <p:cNvSpPr txBox="1"/>
              <p:nvPr/>
            </p:nvSpPr>
            <p:spPr>
              <a:xfrm>
                <a:off x="0" y="0"/>
                <a:ext cx="2147483646" cy="214748364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136" name="Google Shape;136;p14"/>
            <p:cNvGrpSpPr/>
            <p:nvPr/>
          </p:nvGrpSpPr>
          <p:grpSpPr>
            <a:xfrm>
              <a:off x="268435445" y="0"/>
              <a:ext cx="1879048201" cy="2147483647"/>
              <a:chOff x="0" y="0"/>
              <a:chExt cx="2147483646" cy="2147483647"/>
            </a:xfrm>
          </p:grpSpPr>
          <p:pic>
            <p:nvPicPr>
              <p:cNvPr id="137" name="Google Shape;137;p14"/>
              <p:cNvPicPr preferRelativeResize="0"/>
              <p:nvPr/>
            </p:nvPicPr>
            <p:blipFill rotWithShape="1">
              <a:blip r:embed="rId5">
                <a:alphaModFix/>
              </a:blip>
              <a:srcRect/>
              <a:stretch/>
            </p:blipFill>
            <p:spPr>
              <a:xfrm>
                <a:off x="818105" y="0"/>
                <a:ext cx="2146665541" cy="2147483647"/>
              </a:xfrm>
              <a:prstGeom prst="rect">
                <a:avLst/>
              </a:prstGeom>
              <a:noFill/>
              <a:ln>
                <a:noFill/>
              </a:ln>
            </p:spPr>
          </p:pic>
          <p:sp>
            <p:nvSpPr>
              <p:cNvPr id="138" name="Google Shape;138;p14"/>
              <p:cNvSpPr txBox="1"/>
              <p:nvPr/>
            </p:nvSpPr>
            <p:spPr>
              <a:xfrm>
                <a:off x="0" y="0"/>
                <a:ext cx="2147483575" cy="214748364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grpSp>
        <p:nvGrpSpPr>
          <p:cNvPr id="139" name="Google Shape;139;p14"/>
          <p:cNvGrpSpPr/>
          <p:nvPr/>
        </p:nvGrpSpPr>
        <p:grpSpPr>
          <a:xfrm>
            <a:off x="631825" y="6057900"/>
            <a:ext cx="7721600" cy="538162"/>
            <a:chOff x="631825" y="6057900"/>
            <a:chExt cx="7721600" cy="538162"/>
          </a:xfrm>
        </p:grpSpPr>
        <p:pic>
          <p:nvPicPr>
            <p:cNvPr id="140" name="Google Shape;140;p14"/>
            <p:cNvPicPr preferRelativeResize="0"/>
            <p:nvPr/>
          </p:nvPicPr>
          <p:blipFill rotWithShape="1">
            <a:blip r:embed="rId6">
              <a:alphaModFix/>
            </a:blip>
            <a:srcRect/>
            <a:stretch/>
          </p:blipFill>
          <p:spPr>
            <a:xfrm>
              <a:off x="633412" y="6059487"/>
              <a:ext cx="7718425" cy="536575"/>
            </a:xfrm>
            <a:prstGeom prst="rect">
              <a:avLst/>
            </a:prstGeom>
            <a:noFill/>
            <a:ln>
              <a:noFill/>
            </a:ln>
          </p:spPr>
        </p:pic>
        <p:sp>
          <p:nvSpPr>
            <p:cNvPr id="141" name="Google Shape;141;p14"/>
            <p:cNvSpPr txBox="1"/>
            <p:nvPr/>
          </p:nvSpPr>
          <p:spPr>
            <a:xfrm rot="10800000">
              <a:off x="631825" y="6057900"/>
              <a:ext cx="7721600" cy="5365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142" name="Google Shape;142;p14"/>
          <p:cNvSpPr txBox="1"/>
          <p:nvPr/>
        </p:nvSpPr>
        <p:spPr>
          <a:xfrm rot="60000">
            <a:off x="4468812" y="604837"/>
            <a:ext cx="3789362" cy="5722937"/>
          </a:xfrm>
          <a:prstGeom prst="rect">
            <a:avLst/>
          </a:prstGeom>
          <a:solidFill>
            <a:schemeClr val="lt1"/>
          </a:solidFill>
          <a:ln>
            <a:noFill/>
          </a:ln>
          <a:effectLst>
            <a:outerShdw blurRad="63500" dist="50800" dir="5400000">
              <a:srgbClr val="000000">
                <a:alpha val="1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43" name="Google Shape;143;p14"/>
          <p:cNvSpPr txBox="1"/>
          <p:nvPr/>
        </p:nvSpPr>
        <p:spPr>
          <a:xfrm rot="60000">
            <a:off x="4471987" y="603250"/>
            <a:ext cx="3787775" cy="5722937"/>
          </a:xfrm>
          <a:prstGeom prst="rect">
            <a:avLst/>
          </a:prstGeom>
          <a:blipFill rotWithShape="1">
            <a:blip r:embed="rId7">
              <a:alphaModFix amt="20000"/>
            </a:blip>
            <a:tile tx="0" ty="0" sx="100000" sy="100000" flip="none" algn="tl"/>
          </a:blipFill>
          <a:ln>
            <a:noFill/>
          </a:ln>
          <a:effectLst>
            <a:outerShdw blurRad="63500" dist="50800" dir="5400000">
              <a:srgbClr val="000000">
                <a:alpha val="1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44" name="Google Shape;144;p14"/>
          <p:cNvSpPr txBox="1"/>
          <p:nvPr/>
        </p:nvSpPr>
        <p:spPr>
          <a:xfrm rot="-60000">
            <a:off x="749300" y="576262"/>
            <a:ext cx="3789362" cy="5722937"/>
          </a:xfrm>
          <a:prstGeom prst="rect">
            <a:avLst/>
          </a:prstGeom>
          <a:solidFill>
            <a:schemeClr val="lt1"/>
          </a:solidFill>
          <a:ln>
            <a:noFill/>
          </a:ln>
          <a:effectLst>
            <a:outerShdw blurRad="63500" dist="50800" dir="5400000">
              <a:srgbClr val="000000">
                <a:alpha val="1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45" name="Google Shape;145;p14"/>
          <p:cNvSpPr txBox="1"/>
          <p:nvPr/>
        </p:nvSpPr>
        <p:spPr>
          <a:xfrm rot="-60000">
            <a:off x="749300" y="576262"/>
            <a:ext cx="3789362" cy="5721350"/>
          </a:xfrm>
          <a:prstGeom prst="rect">
            <a:avLst/>
          </a:prstGeom>
          <a:blipFill rotWithShape="1">
            <a:blip r:embed="rId7">
              <a:alphaModFix amt="20000"/>
            </a:blip>
            <a:tile tx="0" ty="0" sx="100000" sy="100000" flip="none" algn="tl"/>
          </a:blipFill>
          <a:ln>
            <a:noFill/>
          </a:ln>
          <a:effectLst>
            <a:outerShdw blurRad="63500" dist="50800" dir="5400000">
              <a:srgbClr val="000000">
                <a:alpha val="1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146" name="Google Shape;146;p14" descr="C:\Users\Administrator\Desktop\Pushpin Dev\Assets\pushpinLeft.png"/>
          <p:cNvPicPr preferRelativeResize="0"/>
          <p:nvPr/>
        </p:nvPicPr>
        <p:blipFill rotWithShape="1">
          <a:blip r:embed="rId8">
            <a:alphaModFix/>
          </a:blip>
          <a:srcRect/>
          <a:stretch/>
        </p:blipFill>
        <p:spPr>
          <a:xfrm rot="1380000">
            <a:off x="2371725" y="293687"/>
            <a:ext cx="566737" cy="568325"/>
          </a:xfrm>
          <a:prstGeom prst="rect">
            <a:avLst/>
          </a:prstGeom>
          <a:noFill/>
          <a:ln>
            <a:noFill/>
          </a:ln>
        </p:spPr>
      </p:pic>
      <p:pic>
        <p:nvPicPr>
          <p:cNvPr id="147" name="Google Shape;147;p14" descr="C:\Users\Administrator\Desktop\Pushpin Dev\Assets\pushpinLeft.png"/>
          <p:cNvPicPr preferRelativeResize="0"/>
          <p:nvPr/>
        </p:nvPicPr>
        <p:blipFill rotWithShape="1">
          <a:blip r:embed="rId8">
            <a:alphaModFix/>
          </a:blip>
          <a:srcRect/>
          <a:stretch/>
        </p:blipFill>
        <p:spPr>
          <a:xfrm rot="4080000">
            <a:off x="6280150" y="333375"/>
            <a:ext cx="566737" cy="566737"/>
          </a:xfrm>
          <a:prstGeom prst="rect">
            <a:avLst/>
          </a:prstGeom>
          <a:noFill/>
          <a:ln>
            <a:noFill/>
          </a:ln>
        </p:spPr>
      </p:pic>
      <p:sp>
        <p:nvSpPr>
          <p:cNvPr id="148" name="Google Shape;148;p14"/>
          <p:cNvSpPr txBox="1">
            <a:spLocks noGrp="1"/>
          </p:cNvSpPr>
          <p:nvPr>
            <p:ph type="title"/>
          </p:nvPr>
        </p:nvSpPr>
        <p:spPr>
          <a:xfrm>
            <a:off x="1095375" y="817562"/>
            <a:ext cx="6964362" cy="1201737"/>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149" name="Google Shape;149;p14"/>
          <p:cNvSpPr txBox="1">
            <a:spLocks noGrp="1"/>
          </p:cNvSpPr>
          <p:nvPr>
            <p:ph type="body" idx="1"/>
          </p:nvPr>
        </p:nvSpPr>
        <p:spPr>
          <a:xfrm>
            <a:off x="1463675" y="2119312"/>
            <a:ext cx="6196012" cy="3603625"/>
          </a:xfrm>
          <a:prstGeom prst="rect">
            <a:avLst/>
          </a:prstGeom>
          <a:noFill/>
          <a:ln>
            <a:noFill/>
          </a:ln>
        </p:spPr>
        <p:txBody>
          <a:bodyPr spcFirstLastPara="1" wrap="square" lIns="91425" tIns="91425" rIns="91425" bIns="91425" anchor="t" anchorCtr="0"/>
          <a:lstStyle>
            <a:lvl1pPr marL="457200" marR="0" lvl="0" indent="-358140" algn="l" rtl="0">
              <a:spcBef>
                <a:spcPts val="480"/>
              </a:spcBef>
              <a:spcAft>
                <a:spcPts val="0"/>
              </a:spcAft>
              <a:buClr>
                <a:schemeClr val="accent2"/>
              </a:buClr>
              <a:buSzPts val="2040"/>
              <a:buFont typeface="Courgette"/>
              <a:buChar char="O"/>
              <a:defRPr sz="2400" b="0" i="0" u="none" strike="noStrike" cap="none">
                <a:solidFill>
                  <a:schemeClr val="dk1"/>
                </a:solidFill>
                <a:latin typeface="Source Sans Pro"/>
                <a:ea typeface="Source Sans Pro"/>
                <a:cs typeface="Source Sans Pro"/>
                <a:sym typeface="Source Sans Pro"/>
              </a:defRPr>
            </a:lvl1pPr>
            <a:lvl2pPr marL="914400" marR="0" lvl="1" indent="-347344" algn="l" rtl="0">
              <a:spcBef>
                <a:spcPts val="440"/>
              </a:spcBef>
              <a:spcAft>
                <a:spcPts val="0"/>
              </a:spcAft>
              <a:buClr>
                <a:schemeClr val="accent2"/>
              </a:buClr>
              <a:buSzPts val="1870"/>
              <a:buFont typeface="Courgette"/>
              <a:buChar char="O"/>
              <a:defRPr sz="2200" b="0" i="0" u="none" strike="noStrike" cap="none">
                <a:solidFill>
                  <a:schemeClr val="dk1"/>
                </a:solidFill>
                <a:latin typeface="Source Sans Pro"/>
                <a:ea typeface="Source Sans Pro"/>
                <a:cs typeface="Source Sans Pro"/>
                <a:sym typeface="Source Sans Pro"/>
              </a:defRPr>
            </a:lvl2pPr>
            <a:lvl3pPr marL="1371600" marR="0" lvl="2"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828800" marR="0" lvl="3" indent="-325755" algn="l" rtl="0">
              <a:spcBef>
                <a:spcPts val="360"/>
              </a:spcBef>
              <a:spcAft>
                <a:spcPts val="0"/>
              </a:spcAft>
              <a:buClr>
                <a:schemeClr val="accent2"/>
              </a:buClr>
              <a:buSzPts val="1530"/>
              <a:buFont typeface="Courgette"/>
              <a:buChar char="O"/>
              <a:defRPr sz="1800" b="0" i="0" u="none" strike="noStrike" cap="none">
                <a:solidFill>
                  <a:schemeClr val="dk1"/>
                </a:solidFill>
                <a:latin typeface="Source Sans Pro"/>
                <a:ea typeface="Source Sans Pro"/>
                <a:cs typeface="Source Sans Pro"/>
                <a:sym typeface="Source Sans Pro"/>
              </a:defRPr>
            </a:lvl4pPr>
            <a:lvl5pPr marL="2286000" marR="0" lvl="4"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5pPr>
            <a:lvl6pPr marL="2743200" marR="0" lvl="5"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6pPr>
            <a:lvl7pPr marL="3200400" marR="0" lvl="6"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7pPr>
            <a:lvl8pPr marL="3657600" marR="0" lvl="7"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8pPr>
            <a:lvl9pPr marL="4114800" marR="0" lvl="8"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50" name="Google Shape;150;p14"/>
          <p:cNvSpPr txBox="1">
            <a:spLocks noGrp="1"/>
          </p:cNvSpPr>
          <p:nvPr>
            <p:ph type="dt" idx="10"/>
          </p:nvPr>
        </p:nvSpPr>
        <p:spPr>
          <a:xfrm rot="60000">
            <a:off x="6342062" y="5886450"/>
            <a:ext cx="1212850" cy="365125"/>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1" name="Google Shape;151;p14"/>
          <p:cNvSpPr txBox="1">
            <a:spLocks noGrp="1"/>
          </p:cNvSpPr>
          <p:nvPr>
            <p:ph type="ftr" idx="11"/>
          </p:nvPr>
        </p:nvSpPr>
        <p:spPr>
          <a:xfrm rot="-60000">
            <a:off x="914400" y="5829300"/>
            <a:ext cx="3522662"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2" name="Google Shape;152;p14"/>
          <p:cNvSpPr txBox="1">
            <a:spLocks noGrp="1"/>
          </p:cNvSpPr>
          <p:nvPr>
            <p:ph type="sldNum" idx="12"/>
          </p:nvPr>
        </p:nvSpPr>
        <p:spPr>
          <a:xfrm rot="60000">
            <a:off x="7558087" y="5897562"/>
            <a:ext cx="55403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60"/>
        <p:cNvGrpSpPr/>
        <p:nvPr/>
      </p:nvGrpSpPr>
      <p:grpSpPr>
        <a:xfrm>
          <a:off x="0" y="0"/>
          <a:ext cx="0" cy="0"/>
          <a:chOff x="0" y="0"/>
          <a:chExt cx="0" cy="0"/>
        </a:xfrm>
      </p:grpSpPr>
      <p:grpSp>
        <p:nvGrpSpPr>
          <p:cNvPr id="161" name="Google Shape;161;p16"/>
          <p:cNvGrpSpPr/>
          <p:nvPr/>
        </p:nvGrpSpPr>
        <p:grpSpPr>
          <a:xfrm>
            <a:off x="0" y="0"/>
            <a:ext cx="9144000" cy="6858000"/>
            <a:chOff x="0" y="0"/>
            <a:chExt cx="2147483646" cy="2147483647"/>
          </a:xfrm>
        </p:grpSpPr>
        <p:grpSp>
          <p:nvGrpSpPr>
            <p:cNvPr id="162" name="Google Shape;162;p16"/>
            <p:cNvGrpSpPr/>
            <p:nvPr/>
          </p:nvGrpSpPr>
          <p:grpSpPr>
            <a:xfrm>
              <a:off x="0" y="0"/>
              <a:ext cx="1682195528" cy="2147483647"/>
              <a:chOff x="0" y="0"/>
              <a:chExt cx="2147483646" cy="2147483647"/>
            </a:xfrm>
          </p:grpSpPr>
          <p:pic>
            <p:nvPicPr>
              <p:cNvPr id="163" name="Google Shape;163;p16"/>
              <p:cNvPicPr preferRelativeResize="0"/>
              <p:nvPr/>
            </p:nvPicPr>
            <p:blipFill rotWithShape="1">
              <a:blip r:embed="rId4">
                <a:alphaModFix/>
              </a:blip>
              <a:srcRect/>
              <a:stretch/>
            </p:blipFill>
            <p:spPr>
              <a:xfrm>
                <a:off x="0" y="0"/>
                <a:ext cx="2147483646" cy="2147483647"/>
              </a:xfrm>
              <a:prstGeom prst="rect">
                <a:avLst/>
              </a:prstGeom>
              <a:noFill/>
              <a:ln>
                <a:noFill/>
              </a:ln>
            </p:spPr>
          </p:pic>
          <p:sp>
            <p:nvSpPr>
              <p:cNvPr id="164" name="Google Shape;164;p16"/>
              <p:cNvSpPr txBox="1"/>
              <p:nvPr/>
            </p:nvSpPr>
            <p:spPr>
              <a:xfrm>
                <a:off x="0" y="0"/>
                <a:ext cx="2147483646" cy="214748364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165" name="Google Shape;165;p16"/>
            <p:cNvGrpSpPr/>
            <p:nvPr/>
          </p:nvGrpSpPr>
          <p:grpSpPr>
            <a:xfrm>
              <a:off x="268435445" y="0"/>
              <a:ext cx="1879048201" cy="2147483647"/>
              <a:chOff x="0" y="0"/>
              <a:chExt cx="2147483646" cy="2147483647"/>
            </a:xfrm>
          </p:grpSpPr>
          <p:pic>
            <p:nvPicPr>
              <p:cNvPr id="166" name="Google Shape;166;p16"/>
              <p:cNvPicPr preferRelativeResize="0"/>
              <p:nvPr/>
            </p:nvPicPr>
            <p:blipFill rotWithShape="1">
              <a:blip r:embed="rId5">
                <a:alphaModFix/>
              </a:blip>
              <a:srcRect/>
              <a:stretch/>
            </p:blipFill>
            <p:spPr>
              <a:xfrm>
                <a:off x="818105" y="0"/>
                <a:ext cx="2146665541" cy="2147483647"/>
              </a:xfrm>
              <a:prstGeom prst="rect">
                <a:avLst/>
              </a:prstGeom>
              <a:noFill/>
              <a:ln>
                <a:noFill/>
              </a:ln>
            </p:spPr>
          </p:pic>
          <p:sp>
            <p:nvSpPr>
              <p:cNvPr id="167" name="Google Shape;167;p16"/>
              <p:cNvSpPr txBox="1"/>
              <p:nvPr/>
            </p:nvSpPr>
            <p:spPr>
              <a:xfrm>
                <a:off x="0" y="0"/>
                <a:ext cx="2147483575" cy="214748364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grpSp>
        <p:nvGrpSpPr>
          <p:cNvPr id="168" name="Google Shape;168;p16"/>
          <p:cNvGrpSpPr/>
          <p:nvPr/>
        </p:nvGrpSpPr>
        <p:grpSpPr>
          <a:xfrm>
            <a:off x="631825" y="6057900"/>
            <a:ext cx="7721600" cy="538162"/>
            <a:chOff x="631825" y="6057900"/>
            <a:chExt cx="7721600" cy="538162"/>
          </a:xfrm>
        </p:grpSpPr>
        <p:pic>
          <p:nvPicPr>
            <p:cNvPr id="169" name="Google Shape;169;p16"/>
            <p:cNvPicPr preferRelativeResize="0"/>
            <p:nvPr/>
          </p:nvPicPr>
          <p:blipFill rotWithShape="1">
            <a:blip r:embed="rId6">
              <a:alphaModFix/>
            </a:blip>
            <a:srcRect/>
            <a:stretch/>
          </p:blipFill>
          <p:spPr>
            <a:xfrm>
              <a:off x="633412" y="6059487"/>
              <a:ext cx="7718425" cy="536575"/>
            </a:xfrm>
            <a:prstGeom prst="rect">
              <a:avLst/>
            </a:prstGeom>
            <a:noFill/>
            <a:ln>
              <a:noFill/>
            </a:ln>
          </p:spPr>
        </p:pic>
        <p:sp>
          <p:nvSpPr>
            <p:cNvPr id="170" name="Google Shape;170;p16"/>
            <p:cNvSpPr txBox="1"/>
            <p:nvPr/>
          </p:nvSpPr>
          <p:spPr>
            <a:xfrm rot="10800000">
              <a:off x="631825" y="6057900"/>
              <a:ext cx="7721600" cy="5365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171" name="Google Shape;171;p16"/>
          <p:cNvSpPr txBox="1"/>
          <p:nvPr/>
        </p:nvSpPr>
        <p:spPr>
          <a:xfrm rot="-60000">
            <a:off x="749300" y="576262"/>
            <a:ext cx="3789362" cy="5722937"/>
          </a:xfrm>
          <a:prstGeom prst="rect">
            <a:avLst/>
          </a:prstGeom>
          <a:solidFill>
            <a:schemeClr val="lt1"/>
          </a:solidFill>
          <a:ln>
            <a:noFill/>
          </a:ln>
          <a:effectLst>
            <a:outerShdw blurRad="63500" dist="50800" dir="5400000">
              <a:srgbClr val="000000">
                <a:alpha val="1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72" name="Google Shape;172;p16"/>
          <p:cNvSpPr txBox="1"/>
          <p:nvPr/>
        </p:nvSpPr>
        <p:spPr>
          <a:xfrm rot="-60000">
            <a:off x="744537" y="576262"/>
            <a:ext cx="3789362" cy="5721350"/>
          </a:xfrm>
          <a:prstGeom prst="rect">
            <a:avLst/>
          </a:prstGeom>
          <a:blipFill rotWithShape="1">
            <a:blip r:embed="rId7">
              <a:alphaModFix amt="20000"/>
            </a:blip>
            <a:tile tx="0" ty="0" sx="100000" sy="100000" flip="none" algn="tl"/>
          </a:blipFill>
          <a:ln>
            <a:noFill/>
          </a:ln>
          <a:effectLst>
            <a:outerShdw blurRad="63500" dist="50800" dir="5400000">
              <a:srgbClr val="000000">
                <a:alpha val="1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73" name="Google Shape;173;p16"/>
          <p:cNvSpPr txBox="1"/>
          <p:nvPr/>
        </p:nvSpPr>
        <p:spPr>
          <a:xfrm rot="60000">
            <a:off x="4468812" y="604837"/>
            <a:ext cx="3789362" cy="5722937"/>
          </a:xfrm>
          <a:prstGeom prst="rect">
            <a:avLst/>
          </a:prstGeom>
          <a:solidFill>
            <a:schemeClr val="lt1"/>
          </a:solidFill>
          <a:ln>
            <a:noFill/>
          </a:ln>
          <a:effectLst>
            <a:outerShdw blurRad="63500" dist="50800" dir="5400000">
              <a:srgbClr val="000000">
                <a:alpha val="1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74" name="Google Shape;174;p16"/>
          <p:cNvSpPr txBox="1"/>
          <p:nvPr/>
        </p:nvSpPr>
        <p:spPr>
          <a:xfrm rot="60000">
            <a:off x="4464050" y="603250"/>
            <a:ext cx="3789362" cy="5722937"/>
          </a:xfrm>
          <a:prstGeom prst="rect">
            <a:avLst/>
          </a:prstGeom>
          <a:blipFill rotWithShape="1">
            <a:blip r:embed="rId7">
              <a:alphaModFix amt="20000"/>
            </a:blip>
            <a:tile tx="0" ty="0" sx="100000" sy="100000" flip="none" algn="tl"/>
          </a:blipFill>
          <a:ln>
            <a:noFill/>
          </a:ln>
          <a:effectLst>
            <a:outerShdw blurRad="63500" dist="50800" dir="5400000">
              <a:srgbClr val="000000">
                <a:alpha val="1960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175" name="Google Shape;175;p16" descr="C:\Users\Administrator\Desktop\Pushpin Dev\Assets\pushpinLeft.png"/>
          <p:cNvPicPr preferRelativeResize="0"/>
          <p:nvPr/>
        </p:nvPicPr>
        <p:blipFill rotWithShape="1">
          <a:blip r:embed="rId8">
            <a:alphaModFix/>
          </a:blip>
          <a:srcRect/>
          <a:stretch/>
        </p:blipFill>
        <p:spPr>
          <a:xfrm rot="1380000">
            <a:off x="2371725" y="293687"/>
            <a:ext cx="566737" cy="568325"/>
          </a:xfrm>
          <a:prstGeom prst="rect">
            <a:avLst/>
          </a:prstGeom>
          <a:noFill/>
          <a:ln>
            <a:noFill/>
          </a:ln>
        </p:spPr>
      </p:pic>
      <p:pic>
        <p:nvPicPr>
          <p:cNvPr id="176" name="Google Shape;176;p16" descr="C:\Users\Administrator\Desktop\Pushpin Dev\Assets\pushpinLeft.png"/>
          <p:cNvPicPr preferRelativeResize="0"/>
          <p:nvPr/>
        </p:nvPicPr>
        <p:blipFill rotWithShape="1">
          <a:blip r:embed="rId8">
            <a:alphaModFix/>
          </a:blip>
          <a:srcRect/>
          <a:stretch/>
        </p:blipFill>
        <p:spPr>
          <a:xfrm rot="4080000">
            <a:off x="6280150" y="333375"/>
            <a:ext cx="566737" cy="566737"/>
          </a:xfrm>
          <a:prstGeom prst="rect">
            <a:avLst/>
          </a:prstGeom>
          <a:noFill/>
          <a:ln>
            <a:noFill/>
          </a:ln>
        </p:spPr>
      </p:pic>
      <p:sp>
        <p:nvSpPr>
          <p:cNvPr id="177" name="Google Shape;177;p16"/>
          <p:cNvSpPr txBox="1">
            <a:spLocks noGrp="1"/>
          </p:cNvSpPr>
          <p:nvPr>
            <p:ph type="title"/>
          </p:nvPr>
        </p:nvSpPr>
        <p:spPr>
          <a:xfrm>
            <a:off x="1095375" y="817562"/>
            <a:ext cx="6964362" cy="1201737"/>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Constantia"/>
              <a:buNone/>
              <a:defRPr sz="4400" b="0" i="0" u="none" strike="noStrike" cap="none">
                <a:solidFill>
                  <a:schemeClr val="dk1"/>
                </a:solidFill>
                <a:latin typeface="Constantia"/>
                <a:ea typeface="Constantia"/>
                <a:cs typeface="Constantia"/>
                <a:sym typeface="Constantia"/>
              </a:defRPr>
            </a:lvl1pPr>
            <a:lvl2pPr marL="0" marR="0" lvl="1" indent="0" algn="l" rtl="0">
              <a:spcBef>
                <a:spcPts val="0"/>
              </a:spcBef>
              <a:spcAft>
                <a:spcPts val="0"/>
              </a:spcAft>
              <a:buSzPts val="1400"/>
              <a:buNone/>
              <a:defRPr sz="1800" b="0" i="0" u="none" strike="noStrike" cap="none">
                <a:solidFill>
                  <a:schemeClr val="dk2"/>
                </a:solidFill>
              </a:defRPr>
            </a:lvl2pPr>
            <a:lvl3pPr marL="0" marR="0" lvl="2" indent="0" algn="l" rtl="0">
              <a:spcBef>
                <a:spcPts val="0"/>
              </a:spcBef>
              <a:spcAft>
                <a:spcPts val="0"/>
              </a:spcAft>
              <a:buSzPts val="1400"/>
              <a:buNone/>
              <a:defRPr sz="1800" b="0" i="0" u="none" strike="noStrike" cap="none">
                <a:solidFill>
                  <a:schemeClr val="dk2"/>
                </a:solidFill>
              </a:defRPr>
            </a:lvl3pPr>
            <a:lvl4pPr marL="0" marR="0" lvl="3" indent="0" algn="l" rtl="0">
              <a:spcBef>
                <a:spcPts val="0"/>
              </a:spcBef>
              <a:spcAft>
                <a:spcPts val="0"/>
              </a:spcAft>
              <a:buSzPts val="1400"/>
              <a:buNone/>
              <a:defRPr sz="1800" b="0" i="0" u="none" strike="noStrike" cap="none">
                <a:solidFill>
                  <a:schemeClr val="dk2"/>
                </a:solidFill>
              </a:defRPr>
            </a:lvl4pPr>
            <a:lvl5pPr marL="0" marR="0" lvl="4" indent="0" algn="l" rtl="0">
              <a:spcBef>
                <a:spcPts val="0"/>
              </a:spcBef>
              <a:spcAft>
                <a:spcPts val="0"/>
              </a:spcAft>
              <a:buSzPts val="1400"/>
              <a:buNone/>
              <a:defRPr sz="1800" b="0" i="0" u="none" strike="noStrike" cap="none">
                <a:solidFill>
                  <a:schemeClr val="dk2"/>
                </a:solidFill>
              </a:defRPr>
            </a:lvl5pPr>
            <a:lvl6pPr marL="0" marR="0" lvl="5" indent="0" algn="l" rtl="0">
              <a:spcBef>
                <a:spcPts val="0"/>
              </a:spcBef>
              <a:spcAft>
                <a:spcPts val="0"/>
              </a:spcAft>
              <a:buSzPts val="1400"/>
              <a:buNone/>
              <a:defRPr sz="1800" b="0" i="0" u="none" strike="noStrike" cap="none">
                <a:solidFill>
                  <a:schemeClr val="dk2"/>
                </a:solidFill>
              </a:defRPr>
            </a:lvl6pPr>
            <a:lvl7pPr marL="0" marR="0" lvl="6" indent="0" algn="l" rtl="0">
              <a:spcBef>
                <a:spcPts val="0"/>
              </a:spcBef>
              <a:spcAft>
                <a:spcPts val="0"/>
              </a:spcAft>
              <a:buSzPts val="1400"/>
              <a:buNone/>
              <a:defRPr sz="1800" b="0" i="0" u="none" strike="noStrike" cap="none">
                <a:solidFill>
                  <a:schemeClr val="dk2"/>
                </a:solidFill>
              </a:defRPr>
            </a:lvl7pPr>
            <a:lvl8pPr marL="0" marR="0" lvl="7" indent="0" algn="l" rtl="0">
              <a:spcBef>
                <a:spcPts val="0"/>
              </a:spcBef>
              <a:spcAft>
                <a:spcPts val="0"/>
              </a:spcAft>
              <a:buSzPts val="1400"/>
              <a:buNone/>
              <a:defRPr sz="1800" b="0" i="0" u="none" strike="noStrike" cap="none">
                <a:solidFill>
                  <a:schemeClr val="dk2"/>
                </a:solidFill>
              </a:defRPr>
            </a:lvl8pPr>
            <a:lvl9pPr marL="0" marR="0" lvl="8" indent="0" algn="l" rtl="0">
              <a:spcBef>
                <a:spcPts val="0"/>
              </a:spcBef>
              <a:spcAft>
                <a:spcPts val="0"/>
              </a:spcAft>
              <a:buSzPts val="1400"/>
              <a:buNone/>
              <a:defRPr sz="1800" b="0" i="0" u="none" strike="noStrike" cap="none">
                <a:solidFill>
                  <a:schemeClr val="dk2"/>
                </a:solidFill>
              </a:defRPr>
            </a:lvl9pPr>
          </a:lstStyle>
          <a:p>
            <a:endParaRPr/>
          </a:p>
        </p:txBody>
      </p:sp>
      <p:sp>
        <p:nvSpPr>
          <p:cNvPr id="178" name="Google Shape;178;p16"/>
          <p:cNvSpPr txBox="1">
            <a:spLocks noGrp="1"/>
          </p:cNvSpPr>
          <p:nvPr>
            <p:ph type="body" idx="1"/>
          </p:nvPr>
        </p:nvSpPr>
        <p:spPr>
          <a:xfrm>
            <a:off x="1463675" y="2119312"/>
            <a:ext cx="6196012" cy="3603625"/>
          </a:xfrm>
          <a:prstGeom prst="rect">
            <a:avLst/>
          </a:prstGeom>
          <a:noFill/>
          <a:ln>
            <a:noFill/>
          </a:ln>
        </p:spPr>
        <p:txBody>
          <a:bodyPr spcFirstLastPara="1" wrap="square" lIns="91425" tIns="91425" rIns="91425" bIns="91425" anchor="t" anchorCtr="0"/>
          <a:lstStyle>
            <a:lvl1pPr marL="457200" marR="0" lvl="0" indent="-358140" algn="l" rtl="0">
              <a:spcBef>
                <a:spcPts val="480"/>
              </a:spcBef>
              <a:spcAft>
                <a:spcPts val="0"/>
              </a:spcAft>
              <a:buClr>
                <a:schemeClr val="accent2"/>
              </a:buClr>
              <a:buSzPts val="2040"/>
              <a:buFont typeface="Courgette"/>
              <a:buChar char="O"/>
              <a:defRPr sz="2400" b="0" i="0" u="none" strike="noStrike" cap="none">
                <a:solidFill>
                  <a:schemeClr val="dk1"/>
                </a:solidFill>
                <a:latin typeface="Source Sans Pro"/>
                <a:ea typeface="Source Sans Pro"/>
                <a:cs typeface="Source Sans Pro"/>
                <a:sym typeface="Source Sans Pro"/>
              </a:defRPr>
            </a:lvl1pPr>
            <a:lvl2pPr marL="914400" marR="0" lvl="1" indent="-347344" algn="l" rtl="0">
              <a:spcBef>
                <a:spcPts val="440"/>
              </a:spcBef>
              <a:spcAft>
                <a:spcPts val="0"/>
              </a:spcAft>
              <a:buClr>
                <a:schemeClr val="accent2"/>
              </a:buClr>
              <a:buSzPts val="1870"/>
              <a:buFont typeface="Courgette"/>
              <a:buChar char="O"/>
              <a:defRPr sz="2200" b="0" i="0" u="none" strike="noStrike" cap="none">
                <a:solidFill>
                  <a:schemeClr val="dk1"/>
                </a:solidFill>
                <a:latin typeface="Source Sans Pro"/>
                <a:ea typeface="Source Sans Pro"/>
                <a:cs typeface="Source Sans Pro"/>
                <a:sym typeface="Source Sans Pro"/>
              </a:defRPr>
            </a:lvl2pPr>
            <a:lvl3pPr marL="1371600" marR="0" lvl="2" indent="-336550" algn="l" rtl="0">
              <a:spcBef>
                <a:spcPts val="400"/>
              </a:spcBef>
              <a:spcAft>
                <a:spcPts val="0"/>
              </a:spcAft>
              <a:buClr>
                <a:schemeClr val="accent2"/>
              </a:buClr>
              <a:buSzPts val="1700"/>
              <a:buFont typeface="Courgette"/>
              <a:buChar char="O"/>
              <a:defRPr sz="2000" b="0" i="0" u="none" strike="noStrike" cap="none">
                <a:solidFill>
                  <a:schemeClr val="dk1"/>
                </a:solidFill>
                <a:latin typeface="Source Sans Pro"/>
                <a:ea typeface="Source Sans Pro"/>
                <a:cs typeface="Source Sans Pro"/>
                <a:sym typeface="Source Sans Pro"/>
              </a:defRPr>
            </a:lvl3pPr>
            <a:lvl4pPr marL="1828800" marR="0" lvl="3" indent="-325755" algn="l" rtl="0">
              <a:spcBef>
                <a:spcPts val="360"/>
              </a:spcBef>
              <a:spcAft>
                <a:spcPts val="0"/>
              </a:spcAft>
              <a:buClr>
                <a:schemeClr val="accent2"/>
              </a:buClr>
              <a:buSzPts val="1530"/>
              <a:buFont typeface="Courgette"/>
              <a:buChar char="O"/>
              <a:defRPr sz="1800" b="0" i="0" u="none" strike="noStrike" cap="none">
                <a:solidFill>
                  <a:schemeClr val="dk1"/>
                </a:solidFill>
                <a:latin typeface="Source Sans Pro"/>
                <a:ea typeface="Source Sans Pro"/>
                <a:cs typeface="Source Sans Pro"/>
                <a:sym typeface="Source Sans Pro"/>
              </a:defRPr>
            </a:lvl4pPr>
            <a:lvl5pPr marL="2286000" marR="0" lvl="4"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5pPr>
            <a:lvl6pPr marL="2743200" marR="0" lvl="5"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6pPr>
            <a:lvl7pPr marL="3200400" marR="0" lvl="6" indent="-314960"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7pPr>
            <a:lvl8pPr marL="3657600" marR="0" lvl="7"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8pPr>
            <a:lvl9pPr marL="4114800" marR="0" lvl="8" indent="-314959" algn="l" rtl="0">
              <a:spcBef>
                <a:spcPts val="320"/>
              </a:spcBef>
              <a:spcAft>
                <a:spcPts val="0"/>
              </a:spcAft>
              <a:buClr>
                <a:schemeClr val="accent2"/>
              </a:buClr>
              <a:buSzPts val="1360"/>
              <a:buFont typeface="Courgette"/>
              <a:buChar char="O"/>
              <a:defRPr sz="1600" b="0" i="0" u="none" strike="noStrike" cap="none">
                <a:solidFill>
                  <a:schemeClr val="dk1"/>
                </a:solidFill>
                <a:latin typeface="Source Sans Pro"/>
                <a:ea typeface="Source Sans Pro"/>
                <a:cs typeface="Source Sans Pro"/>
                <a:sym typeface="Source Sans Pro"/>
              </a:defRPr>
            </a:lvl9pPr>
          </a:lstStyle>
          <a:p>
            <a:endParaRPr/>
          </a:p>
        </p:txBody>
      </p:sp>
      <p:sp>
        <p:nvSpPr>
          <p:cNvPr id="179" name="Google Shape;179;p16"/>
          <p:cNvSpPr txBox="1">
            <a:spLocks noGrp="1"/>
          </p:cNvSpPr>
          <p:nvPr>
            <p:ph type="dt" idx="10"/>
          </p:nvPr>
        </p:nvSpPr>
        <p:spPr>
          <a:xfrm rot="60000">
            <a:off x="6345237" y="5888037"/>
            <a:ext cx="1214437" cy="365125"/>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0" name="Google Shape;180;p16"/>
          <p:cNvSpPr txBox="1">
            <a:spLocks noGrp="1"/>
          </p:cNvSpPr>
          <p:nvPr>
            <p:ph type="ftr" idx="11"/>
          </p:nvPr>
        </p:nvSpPr>
        <p:spPr>
          <a:xfrm rot="-60000">
            <a:off x="914400" y="5830887"/>
            <a:ext cx="3319462" cy="3651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SzPts val="1400"/>
              <a:buNone/>
              <a:defRPr sz="1800" b="0" i="0" u="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4572000" marR="0" lvl="7"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6400800" marR="0" lvl="8" indent="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1" name="Google Shape;181;p16"/>
          <p:cNvSpPr txBox="1">
            <a:spLocks noGrp="1"/>
          </p:cNvSpPr>
          <p:nvPr>
            <p:ph type="sldNum" idx="12"/>
          </p:nvPr>
        </p:nvSpPr>
        <p:spPr>
          <a:xfrm rot="60000">
            <a:off x="7562850" y="5900737"/>
            <a:ext cx="55403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Font typeface="Arial"/>
              <a:buNone/>
              <a:defRPr sz="1400" b="0" i="0" u="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1.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0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4.xml"/><Relationship Id="rId1" Type="http://schemas.openxmlformats.org/officeDocument/2006/relationships/slideLayout" Target="../slideLayouts/slideLayout3.xml"/><Relationship Id="rId5" Type="http://schemas.openxmlformats.org/officeDocument/2006/relationships/image" Target="../media/image89.jpg"/><Relationship Id="rId4" Type="http://schemas.openxmlformats.org/officeDocument/2006/relationships/image" Target="../media/image88.jp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92.jpg"/><Relationship Id="rId4" Type="http://schemas.openxmlformats.org/officeDocument/2006/relationships/image" Target="../media/image91.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jpg"/></Relationships>
</file>

<file path=ppt/slides/_rels/slide12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1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1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5.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140.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7.xml"/><Relationship Id="rId1" Type="http://schemas.openxmlformats.org/officeDocument/2006/relationships/slideLayout" Target="../slideLayouts/slideLayout5.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g"/></Relationships>
</file>

<file path=ppt/slides/_rels/slide1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8.xml"/><Relationship Id="rId1" Type="http://schemas.openxmlformats.org/officeDocument/2006/relationships/slideLayout" Target="../slideLayouts/slideLayout3.xml"/><Relationship Id="rId4" Type="http://schemas.openxmlformats.org/officeDocument/2006/relationships/image" Target="../media/image122.png"/></Relationships>
</file>

<file path=ppt/slides/_rels/slide15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vAR47-g6tlA"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www.bbc.com/news/av/science-environment-22548743/malaria-carrying-mosquitoes-more-likely-to-bite"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hyperlink" Target="https://www.youtube.com/watch?v=0-6dzU4gOJo" TargetMode="External"/><Relationship Id="rId4" Type="http://schemas.openxmlformats.org/officeDocument/2006/relationships/hyperlink" Target="https://www.youtube.com/watch?v=-zsdYOgTbOk"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8"/>
          <p:cNvSpPr txBox="1">
            <a:spLocks noGrp="1"/>
          </p:cNvSpPr>
          <p:nvPr>
            <p:ph type="ctrTitle"/>
          </p:nvPr>
        </p:nvSpPr>
        <p:spPr>
          <a:xfrm>
            <a:off x="1727200" y="1795462"/>
            <a:ext cx="5722937" cy="182721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Font typeface="Constantia"/>
              <a:buNone/>
            </a:pPr>
            <a:r>
              <a:rPr lang="en-US" sz="4800" b="0" i="0" u="none" strike="noStrike" cap="none">
                <a:solidFill>
                  <a:schemeClr val="dk1"/>
                </a:solidFill>
                <a:latin typeface="Constantia"/>
                <a:ea typeface="Constantia"/>
                <a:cs typeface="Constantia"/>
                <a:sym typeface="Constantia"/>
              </a:rPr>
              <a:t>Classification</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6"/>
          <p:cNvSpPr txBox="1">
            <a:spLocks noGrp="1"/>
          </p:cNvSpPr>
          <p:nvPr>
            <p:ph type="title"/>
          </p:nvPr>
        </p:nvSpPr>
        <p:spPr>
          <a:xfrm>
            <a:off x="381000" y="381000"/>
            <a:ext cx="8382000" cy="347662"/>
          </a:xfrm>
          <a:prstGeom prst="rect">
            <a:avLst/>
          </a:prstGeom>
          <a:gradFill>
            <a:gsLst>
              <a:gs pos="0">
                <a:schemeClr val="accent1"/>
              </a:gs>
              <a:gs pos="50000">
                <a:srgbClr val="FFFFFF"/>
              </a:gs>
              <a:gs pos="100000">
                <a:schemeClr val="accen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63300"/>
              </a:buClr>
              <a:buFont typeface="Comic Sans MS"/>
              <a:buNone/>
            </a:pPr>
            <a:r>
              <a:rPr lang="en-US" sz="4000" b="1" i="0" u="none" strike="noStrike" cap="none">
                <a:solidFill>
                  <a:srgbClr val="663300"/>
                </a:solidFill>
                <a:latin typeface="Comic Sans MS"/>
                <a:ea typeface="Comic Sans MS"/>
                <a:cs typeface="Comic Sans MS"/>
                <a:sym typeface="Comic Sans MS"/>
              </a:rPr>
              <a:t>Hierarchy-Taxonomic Groups</a:t>
            </a:r>
            <a:r>
              <a:rPr lang="en-US" sz="4000" b="0" i="0" u="none" strike="noStrike" cap="none">
                <a:solidFill>
                  <a:schemeClr val="dk1"/>
                </a:solidFill>
                <a:latin typeface="Constantia"/>
                <a:ea typeface="Constantia"/>
                <a:cs typeface="Constantia"/>
                <a:sym typeface="Constantia"/>
              </a:rPr>
              <a:t> </a:t>
            </a:r>
            <a:endParaRPr/>
          </a:p>
        </p:txBody>
      </p:sp>
      <p:sp>
        <p:nvSpPr>
          <p:cNvPr id="257" name="Google Shape;257;p26"/>
          <p:cNvSpPr txBox="1">
            <a:spLocks noGrp="1"/>
          </p:cNvSpPr>
          <p:nvPr>
            <p:ph type="body" idx="1"/>
          </p:nvPr>
        </p:nvSpPr>
        <p:spPr>
          <a:xfrm>
            <a:off x="698500" y="1295400"/>
            <a:ext cx="7772400" cy="4953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3200" b="0" i="0" u="none">
                <a:solidFill>
                  <a:schemeClr val="dk2"/>
                </a:solidFill>
                <a:latin typeface="Comic Sans MS"/>
                <a:ea typeface="Comic Sans MS"/>
                <a:cs typeface="Comic Sans MS"/>
                <a:sym typeface="Comic Sans MS"/>
              </a:rPr>
              <a:t>Domain</a:t>
            </a:r>
            <a:endParaRPr/>
          </a:p>
          <a:p>
            <a:pPr marL="0" marR="0" lvl="0" indent="0" algn="l" rtl="0">
              <a:lnSpc>
                <a:spcPct val="90000"/>
              </a:lnSpc>
              <a:spcBef>
                <a:spcPts val="640"/>
              </a:spcBef>
              <a:spcAft>
                <a:spcPts val="0"/>
              </a:spcAft>
              <a:buNone/>
            </a:pPr>
            <a:r>
              <a:rPr lang="en-US" sz="3200">
                <a:solidFill>
                  <a:schemeClr val="dk2"/>
                </a:solidFill>
                <a:latin typeface="Comic Sans MS"/>
                <a:ea typeface="Comic Sans MS"/>
                <a:cs typeface="Comic Sans MS"/>
                <a:sym typeface="Comic Sans MS"/>
              </a:rPr>
              <a:t> </a:t>
            </a:r>
            <a:r>
              <a:rPr lang="en-US" sz="3200" b="0" i="0" u="none">
                <a:solidFill>
                  <a:schemeClr val="dk2"/>
                </a:solidFill>
                <a:latin typeface="Comic Sans MS"/>
                <a:ea typeface="Comic Sans MS"/>
                <a:cs typeface="Comic Sans MS"/>
                <a:sym typeface="Comic Sans MS"/>
              </a:rPr>
              <a:t>Kingdom</a:t>
            </a:r>
            <a:endParaRPr/>
          </a:p>
          <a:p>
            <a:pPr marL="0" marR="0" lvl="0" indent="0" algn="l" rtl="0">
              <a:lnSpc>
                <a:spcPct val="90000"/>
              </a:lnSpc>
              <a:spcBef>
                <a:spcPts val="640"/>
              </a:spcBef>
              <a:spcAft>
                <a:spcPts val="0"/>
              </a:spcAft>
              <a:buNone/>
            </a:pPr>
            <a:r>
              <a:rPr lang="en-US" sz="3200" b="0" i="0" u="none">
                <a:solidFill>
                  <a:schemeClr val="dk2"/>
                </a:solidFill>
                <a:latin typeface="Comic Sans MS"/>
                <a:ea typeface="Comic Sans MS"/>
                <a:cs typeface="Comic Sans MS"/>
                <a:sym typeface="Comic Sans MS"/>
              </a:rPr>
              <a:t>    Phylum </a:t>
            </a:r>
            <a:r>
              <a:rPr lang="en-US" sz="3200" b="0" i="0" u="none">
                <a:solidFill>
                  <a:srgbClr val="006600"/>
                </a:solidFill>
                <a:latin typeface="Comic Sans MS"/>
                <a:ea typeface="Comic Sans MS"/>
                <a:cs typeface="Comic Sans MS"/>
                <a:sym typeface="Comic Sans MS"/>
              </a:rPr>
              <a:t>(Division – used for plants)</a:t>
            </a:r>
            <a:endParaRPr/>
          </a:p>
          <a:p>
            <a:pPr marL="0" marR="0" lvl="0" indent="0" algn="l" rtl="0">
              <a:lnSpc>
                <a:spcPct val="90000"/>
              </a:lnSpc>
              <a:spcBef>
                <a:spcPts val="640"/>
              </a:spcBef>
              <a:spcAft>
                <a:spcPts val="0"/>
              </a:spcAft>
              <a:buNone/>
            </a:pPr>
            <a:r>
              <a:rPr lang="en-US" sz="3200" b="0" i="0" u="none">
                <a:solidFill>
                  <a:schemeClr val="dk2"/>
                </a:solidFill>
                <a:latin typeface="Comic Sans MS"/>
                <a:ea typeface="Comic Sans MS"/>
                <a:cs typeface="Comic Sans MS"/>
                <a:sym typeface="Comic Sans MS"/>
              </a:rPr>
              <a:t>       Class</a:t>
            </a:r>
            <a:endParaRPr/>
          </a:p>
          <a:p>
            <a:pPr marL="0" marR="0" lvl="0" indent="0" algn="l" rtl="0">
              <a:lnSpc>
                <a:spcPct val="90000"/>
              </a:lnSpc>
              <a:spcBef>
                <a:spcPts val="640"/>
              </a:spcBef>
              <a:spcAft>
                <a:spcPts val="0"/>
              </a:spcAft>
              <a:buNone/>
            </a:pPr>
            <a:r>
              <a:rPr lang="en-US" sz="3200" b="0" i="0" u="none">
                <a:solidFill>
                  <a:schemeClr val="dk2"/>
                </a:solidFill>
                <a:latin typeface="Comic Sans MS"/>
                <a:ea typeface="Comic Sans MS"/>
                <a:cs typeface="Comic Sans MS"/>
                <a:sym typeface="Comic Sans MS"/>
              </a:rPr>
              <a:t>           Order</a:t>
            </a:r>
            <a:endParaRPr/>
          </a:p>
          <a:p>
            <a:pPr marL="0" marR="0" lvl="0" indent="0" algn="l" rtl="0">
              <a:lnSpc>
                <a:spcPct val="90000"/>
              </a:lnSpc>
              <a:spcBef>
                <a:spcPts val="640"/>
              </a:spcBef>
              <a:spcAft>
                <a:spcPts val="0"/>
              </a:spcAft>
              <a:buNone/>
            </a:pPr>
            <a:r>
              <a:rPr lang="en-US" sz="3200" b="0" i="0" u="none">
                <a:solidFill>
                  <a:schemeClr val="dk2"/>
                </a:solidFill>
                <a:latin typeface="Comic Sans MS"/>
                <a:ea typeface="Comic Sans MS"/>
                <a:cs typeface="Comic Sans MS"/>
                <a:sym typeface="Comic Sans MS"/>
              </a:rPr>
              <a:t>              Family                                                                                            </a:t>
            </a:r>
            <a:endParaRPr/>
          </a:p>
          <a:p>
            <a:pPr marL="0" marR="0" lvl="0" indent="0" algn="l" rtl="0">
              <a:lnSpc>
                <a:spcPct val="90000"/>
              </a:lnSpc>
              <a:spcBef>
                <a:spcPts val="640"/>
              </a:spcBef>
              <a:spcAft>
                <a:spcPts val="0"/>
              </a:spcAft>
              <a:buNone/>
            </a:pPr>
            <a:r>
              <a:rPr lang="en-US" sz="3200" b="0" i="0" u="none">
                <a:solidFill>
                  <a:schemeClr val="dk2"/>
                </a:solidFill>
                <a:latin typeface="Comic Sans MS"/>
                <a:ea typeface="Comic Sans MS"/>
                <a:cs typeface="Comic Sans MS"/>
                <a:sym typeface="Comic Sans MS"/>
              </a:rPr>
              <a:t>                   Genu</a:t>
            </a:r>
            <a:r>
              <a:rPr lang="en-US" sz="3200">
                <a:solidFill>
                  <a:schemeClr val="dk2"/>
                </a:solidFill>
                <a:latin typeface="Comic Sans MS"/>
                <a:ea typeface="Comic Sans MS"/>
                <a:cs typeface="Comic Sans MS"/>
                <a:sym typeface="Comic Sans MS"/>
              </a:rPr>
              <a:t>s</a:t>
            </a:r>
            <a:endParaRPr/>
          </a:p>
          <a:p>
            <a:pPr marL="0" marR="0" lvl="0" indent="0" algn="l" rtl="0">
              <a:lnSpc>
                <a:spcPct val="90000"/>
              </a:lnSpc>
              <a:spcBef>
                <a:spcPts val="640"/>
              </a:spcBef>
              <a:spcAft>
                <a:spcPts val="0"/>
              </a:spcAft>
              <a:buNone/>
            </a:pPr>
            <a:r>
              <a:rPr lang="en-US" sz="3200" b="0" i="0" u="none">
                <a:solidFill>
                  <a:schemeClr val="dk2"/>
                </a:solidFill>
                <a:latin typeface="Comic Sans MS"/>
                <a:ea typeface="Comic Sans MS"/>
                <a:cs typeface="Comic Sans MS"/>
                <a:sym typeface="Comic Sans MS"/>
              </a:rPr>
              <a:t>	                  Species </a:t>
            </a:r>
            <a:endParaRPr/>
          </a:p>
        </p:txBody>
      </p:sp>
      <p:sp>
        <p:nvSpPr>
          <p:cNvPr id="258" name="Google Shape;258;p26"/>
          <p:cNvSpPr txBox="1"/>
          <p:nvPr/>
        </p:nvSpPr>
        <p:spPr>
          <a:xfrm>
            <a:off x="914400" y="5808662"/>
            <a:ext cx="5540375"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Arial"/>
              <a:buNone/>
            </a:pPr>
            <a:r>
              <a:rPr lang="en-US" sz="1400" b="0" i="0" u="none">
                <a:solidFill>
                  <a:schemeClr val="dk2"/>
                </a:solidFill>
                <a:latin typeface="Arial"/>
                <a:ea typeface="Arial"/>
                <a:cs typeface="Arial"/>
                <a:sym typeface="Arial"/>
              </a:rPr>
              <a:t>copyright cmassengale</a:t>
            </a:r>
            <a:endParaRPr/>
          </a:p>
        </p:txBody>
      </p:sp>
      <p:sp>
        <p:nvSpPr>
          <p:cNvPr id="259" name="Google Shape;259;p26"/>
          <p:cNvSpPr txBox="1"/>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Font typeface="Arial"/>
              <a:buNone/>
            </a:pPr>
            <a:fld id="{00000000-1234-1234-1234-123412341234}" type="slidenum">
              <a:rPr lang="en-US" sz="1400" b="0" i="0" u="none">
                <a:solidFill>
                  <a:schemeClr val="dk2"/>
                </a:solidFill>
                <a:latin typeface="Arial"/>
                <a:ea typeface="Arial"/>
                <a:cs typeface="Arial"/>
                <a:sym typeface="Arial"/>
              </a:rPr>
              <a:t>10</a:t>
            </a:fld>
            <a:endParaRPr/>
          </a:p>
        </p:txBody>
      </p:sp>
      <p:sp>
        <p:nvSpPr>
          <p:cNvPr id="260" name="Google Shape;260;p26"/>
          <p:cNvSpPr txBox="1"/>
          <p:nvPr/>
        </p:nvSpPr>
        <p:spPr>
          <a:xfrm>
            <a:off x="4171950" y="1371600"/>
            <a:ext cx="2743200" cy="396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omic Sans MS"/>
              <a:buNone/>
            </a:pPr>
            <a:r>
              <a:rPr lang="en-US" sz="2000" b="1" i="0" u="none">
                <a:solidFill>
                  <a:schemeClr val="dk1"/>
                </a:solidFill>
                <a:latin typeface="Comic Sans MS"/>
                <a:ea typeface="Comic Sans MS"/>
                <a:cs typeface="Comic Sans MS"/>
                <a:sym typeface="Comic Sans MS"/>
              </a:rPr>
              <a:t>BROADEST TAXON</a:t>
            </a:r>
            <a:endParaRPr/>
          </a:p>
        </p:txBody>
      </p:sp>
      <p:cxnSp>
        <p:nvCxnSpPr>
          <p:cNvPr id="261" name="Google Shape;261;p26"/>
          <p:cNvCxnSpPr/>
          <p:nvPr/>
        </p:nvCxnSpPr>
        <p:spPr>
          <a:xfrm rot="10800000">
            <a:off x="3105150" y="1570037"/>
            <a:ext cx="1066800" cy="0"/>
          </a:xfrm>
          <a:prstGeom prst="straightConnector1">
            <a:avLst/>
          </a:prstGeom>
          <a:noFill/>
          <a:ln w="57150" cap="flat" cmpd="sng">
            <a:solidFill>
              <a:schemeClr val="dk1"/>
            </a:solidFill>
            <a:prstDash val="solid"/>
            <a:miter lim="8000"/>
            <a:headEnd type="none" w="sm" len="sm"/>
            <a:tailEnd type="triangle" w="med" len="med"/>
          </a:ln>
        </p:spPr>
      </p:cxnSp>
      <p:cxnSp>
        <p:nvCxnSpPr>
          <p:cNvPr id="262" name="Google Shape;262;p26"/>
          <p:cNvCxnSpPr/>
          <p:nvPr/>
        </p:nvCxnSpPr>
        <p:spPr>
          <a:xfrm rot="10800000">
            <a:off x="5543550" y="5314950"/>
            <a:ext cx="457200" cy="0"/>
          </a:xfrm>
          <a:prstGeom prst="straightConnector1">
            <a:avLst/>
          </a:prstGeom>
          <a:noFill/>
          <a:ln w="38100" cap="flat" cmpd="sng">
            <a:solidFill>
              <a:schemeClr val="dk1"/>
            </a:solidFill>
            <a:prstDash val="solid"/>
            <a:miter lim="8000"/>
            <a:headEnd type="none" w="sm" len="sm"/>
            <a:tailEnd type="triangle" w="med" len="med"/>
          </a:ln>
        </p:spPr>
      </p:cxnSp>
      <p:sp>
        <p:nvSpPr>
          <p:cNvPr id="263" name="Google Shape;263;p26"/>
          <p:cNvSpPr txBox="1"/>
          <p:nvPr/>
        </p:nvSpPr>
        <p:spPr>
          <a:xfrm>
            <a:off x="6191250" y="4994275"/>
            <a:ext cx="1447800" cy="6413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omic Sans MS"/>
              <a:buNone/>
            </a:pPr>
            <a:r>
              <a:rPr lang="en-US" sz="1800" b="1" i="0" u="none">
                <a:solidFill>
                  <a:schemeClr val="dk1"/>
                </a:solidFill>
                <a:latin typeface="Comic Sans MS"/>
                <a:ea typeface="Comic Sans MS"/>
                <a:cs typeface="Comic Sans MS"/>
                <a:sym typeface="Comic Sans MS"/>
              </a:rPr>
              <a:t>Most Specific</a:t>
            </a:r>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animEffect transition="in" filter="fade">
                                      <p:cBhvr>
                                        <p:cTn id="7" dur="1000"/>
                                        <p:tgtEl>
                                          <p:spTgt spid="2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7">
                                            <p:txEl>
                                              <p:pRg st="1" end="1"/>
                                            </p:txEl>
                                          </p:spTgt>
                                        </p:tgtEl>
                                        <p:attrNameLst>
                                          <p:attrName>style.visibility</p:attrName>
                                        </p:attrNameLst>
                                      </p:cBhvr>
                                      <p:to>
                                        <p:strVal val="visible"/>
                                      </p:to>
                                    </p:set>
                                    <p:animEffect transition="in" filter="fade">
                                      <p:cBhvr>
                                        <p:cTn id="12" dur="1000"/>
                                        <p:tgtEl>
                                          <p:spTgt spid="2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7">
                                            <p:txEl>
                                              <p:pRg st="2" end="2"/>
                                            </p:txEl>
                                          </p:spTgt>
                                        </p:tgtEl>
                                        <p:attrNameLst>
                                          <p:attrName>style.visibility</p:attrName>
                                        </p:attrNameLst>
                                      </p:cBhvr>
                                      <p:to>
                                        <p:strVal val="visible"/>
                                      </p:to>
                                    </p:set>
                                    <p:animEffect transition="in" filter="fade">
                                      <p:cBhvr>
                                        <p:cTn id="17" dur="1000"/>
                                        <p:tgtEl>
                                          <p:spTgt spid="2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7">
                                            <p:txEl>
                                              <p:pRg st="3" end="3"/>
                                            </p:txEl>
                                          </p:spTgt>
                                        </p:tgtEl>
                                        <p:attrNameLst>
                                          <p:attrName>style.visibility</p:attrName>
                                        </p:attrNameLst>
                                      </p:cBhvr>
                                      <p:to>
                                        <p:strVal val="visible"/>
                                      </p:to>
                                    </p:set>
                                    <p:animEffect transition="in" filter="fade">
                                      <p:cBhvr>
                                        <p:cTn id="22" dur="1000"/>
                                        <p:tgtEl>
                                          <p:spTgt spid="25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7">
                                            <p:txEl>
                                              <p:pRg st="4" end="4"/>
                                            </p:txEl>
                                          </p:spTgt>
                                        </p:tgtEl>
                                        <p:attrNameLst>
                                          <p:attrName>style.visibility</p:attrName>
                                        </p:attrNameLst>
                                      </p:cBhvr>
                                      <p:to>
                                        <p:strVal val="visible"/>
                                      </p:to>
                                    </p:set>
                                    <p:animEffect transition="in" filter="fade">
                                      <p:cBhvr>
                                        <p:cTn id="27" dur="1000"/>
                                        <p:tgtEl>
                                          <p:spTgt spid="25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7">
                                            <p:txEl>
                                              <p:pRg st="5" end="5"/>
                                            </p:txEl>
                                          </p:spTgt>
                                        </p:tgtEl>
                                        <p:attrNameLst>
                                          <p:attrName>style.visibility</p:attrName>
                                        </p:attrNameLst>
                                      </p:cBhvr>
                                      <p:to>
                                        <p:strVal val="visible"/>
                                      </p:to>
                                    </p:set>
                                    <p:animEffect transition="in" filter="fade">
                                      <p:cBhvr>
                                        <p:cTn id="32" dur="1000"/>
                                        <p:tgtEl>
                                          <p:spTgt spid="25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7">
                                            <p:txEl>
                                              <p:pRg st="6" end="6"/>
                                            </p:txEl>
                                          </p:spTgt>
                                        </p:tgtEl>
                                        <p:attrNameLst>
                                          <p:attrName>style.visibility</p:attrName>
                                        </p:attrNameLst>
                                      </p:cBhvr>
                                      <p:to>
                                        <p:strVal val="visible"/>
                                      </p:to>
                                    </p:set>
                                    <p:animEffect transition="in" filter="fade">
                                      <p:cBhvr>
                                        <p:cTn id="37" dur="1000"/>
                                        <p:tgtEl>
                                          <p:spTgt spid="25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7">
                                            <p:txEl>
                                              <p:pRg st="7" end="7"/>
                                            </p:txEl>
                                          </p:spTgt>
                                        </p:tgtEl>
                                        <p:attrNameLst>
                                          <p:attrName>style.visibility</p:attrName>
                                        </p:attrNameLst>
                                      </p:cBhvr>
                                      <p:to>
                                        <p:strVal val="visible"/>
                                      </p:to>
                                    </p:set>
                                    <p:animEffect transition="in" filter="fade">
                                      <p:cBhvr>
                                        <p:cTn id="42" dur="1000"/>
                                        <p:tgtEl>
                                          <p:spTgt spid="25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260"/>
                                        </p:tgtEl>
                                        <p:attrNameLst>
                                          <p:attrName>style.visibility</p:attrName>
                                        </p:attrNameLst>
                                      </p:cBhvr>
                                      <p:to>
                                        <p:strVal val="visible"/>
                                      </p:to>
                                    </p:set>
                                    <p:anim calcmode="lin" valueType="num">
                                      <p:cBhvr additive="base">
                                        <p:cTn id="47" dur="500"/>
                                        <p:tgtEl>
                                          <p:spTgt spid="260"/>
                                        </p:tgtEl>
                                        <p:attrNameLst>
                                          <p:attrName>ppt_x</p:attrName>
                                        </p:attrNameLst>
                                      </p:cBhvr>
                                      <p:tavLst>
                                        <p:tav tm="0">
                                          <p:val>
                                            <p:strVal val="#ppt_x+1"/>
                                          </p:val>
                                        </p:tav>
                                        <p:tav tm="100000">
                                          <p:val>
                                            <p:strVal val="#ppt_x"/>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261"/>
                                        </p:tgtEl>
                                        <p:attrNameLst>
                                          <p:attrName>style.visibility</p:attrName>
                                        </p:attrNameLst>
                                      </p:cBhvr>
                                      <p:to>
                                        <p:strVal val="visible"/>
                                      </p:to>
                                    </p:set>
                                    <p:anim calcmode="lin" valueType="num">
                                      <p:cBhvr additive="base">
                                        <p:cTn id="52" dur="500"/>
                                        <p:tgtEl>
                                          <p:spTgt spid="261"/>
                                        </p:tgtEl>
                                        <p:attrNameLst>
                                          <p:attrName>ppt_x</p:attrName>
                                        </p:attrNameLst>
                                      </p:cBhvr>
                                      <p:tavLst>
                                        <p:tav tm="0">
                                          <p:val>
                                            <p:strVal val="#ppt_x+1"/>
                                          </p:val>
                                        </p:tav>
                                        <p:tav tm="100000">
                                          <p:val>
                                            <p:strVal val="#ppt_x"/>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2"/>
                                        </p:tgtEl>
                                        <p:attrNameLst>
                                          <p:attrName>style.visibility</p:attrName>
                                        </p:attrNameLst>
                                      </p:cBhvr>
                                      <p:to>
                                        <p:strVal val="visible"/>
                                      </p:to>
                                    </p:set>
                                    <p:animEffect transition="in" filter="fade">
                                      <p:cBhvr>
                                        <p:cTn id="57" dur="500"/>
                                        <p:tgtEl>
                                          <p:spTgt spid="26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63"/>
                                        </p:tgtEl>
                                        <p:attrNameLst>
                                          <p:attrName>style.visibility</p:attrName>
                                        </p:attrNameLst>
                                      </p:cBhvr>
                                      <p:to>
                                        <p:strVal val="visible"/>
                                      </p:to>
                                    </p:set>
                                    <p:animEffect transition="in" filter="fade">
                                      <p:cBhvr>
                                        <p:cTn id="62"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14"/>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Insects</a:t>
            </a:r>
            <a:endParaRPr/>
          </a:p>
        </p:txBody>
      </p:sp>
      <p:sp>
        <p:nvSpPr>
          <p:cNvPr id="853" name="Google Shape;853;p114"/>
          <p:cNvSpPr txBox="1">
            <a:spLocks noGrp="1"/>
          </p:cNvSpPr>
          <p:nvPr>
            <p:ph type="body" idx="1"/>
          </p:nvPr>
        </p:nvSpPr>
        <p:spPr>
          <a:xfrm>
            <a:off x="457200" y="1447800"/>
            <a:ext cx="8229600" cy="4525962"/>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Transport: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Open circulatory system consisting of a substance called hemolymph</a:t>
            </a:r>
            <a:endParaRPr/>
          </a:p>
        </p:txBody>
      </p:sp>
      <p:pic>
        <p:nvPicPr>
          <p:cNvPr id="854" name="Google Shape;854;p114"/>
          <p:cNvPicPr preferRelativeResize="0"/>
          <p:nvPr/>
        </p:nvPicPr>
        <p:blipFill rotWithShape="1">
          <a:blip r:embed="rId3">
            <a:alphaModFix/>
          </a:blip>
          <a:srcRect/>
          <a:stretch/>
        </p:blipFill>
        <p:spPr>
          <a:xfrm>
            <a:off x="1814512" y="3048000"/>
            <a:ext cx="5514975" cy="3667125"/>
          </a:xfrm>
          <a:prstGeom prst="rect">
            <a:avLst/>
          </a:prstGeom>
          <a:noFill/>
          <a:ln>
            <a:noFill/>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115"/>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Insects</a:t>
            </a:r>
            <a:endParaRPr/>
          </a:p>
        </p:txBody>
      </p:sp>
      <p:sp>
        <p:nvSpPr>
          <p:cNvPr id="860" name="Google Shape;860;p115"/>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Excretory </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Malphigian tubules excrete nitrogen waste as dry crystals called uric acid crystals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This helps the insect conserve water</a:t>
            </a:r>
            <a:endParaRPr/>
          </a:p>
        </p:txBody>
      </p:sp>
      <p:pic>
        <p:nvPicPr>
          <p:cNvPr id="861" name="Google Shape;861;p115"/>
          <p:cNvPicPr preferRelativeResize="0"/>
          <p:nvPr/>
        </p:nvPicPr>
        <p:blipFill rotWithShape="1">
          <a:blip r:embed="rId3">
            <a:alphaModFix/>
          </a:blip>
          <a:srcRect/>
          <a:stretch/>
        </p:blipFill>
        <p:spPr>
          <a:xfrm>
            <a:off x="3005137" y="3630612"/>
            <a:ext cx="3133725" cy="3209925"/>
          </a:xfrm>
          <a:prstGeom prst="rect">
            <a:avLst/>
          </a:prstGeom>
          <a:noFill/>
          <a:ln>
            <a:noFill/>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116"/>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Insects</a:t>
            </a:r>
            <a:endParaRPr/>
          </a:p>
        </p:txBody>
      </p:sp>
      <p:sp>
        <p:nvSpPr>
          <p:cNvPr id="867" name="Google Shape;867;p116"/>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Regulation </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Have several clusters of nerve cells called ganglia that are spread throughout the body</a:t>
            </a:r>
            <a:endParaRPr/>
          </a:p>
          <a:p>
            <a:pPr marL="273050" marR="0" lvl="0" indent="-143510" algn="l" rtl="0">
              <a:lnSpc>
                <a:spcPct val="100000"/>
              </a:lnSpc>
              <a:spcBef>
                <a:spcPts val="480"/>
              </a:spcBef>
              <a:spcAft>
                <a:spcPts val="0"/>
              </a:spcAft>
              <a:buClr>
                <a:schemeClr val="accent2"/>
              </a:buClr>
              <a:buSzPts val="2040"/>
              <a:buFont typeface="Courgette"/>
              <a:buNone/>
            </a:pPr>
            <a:endParaRPr sz="2400" b="0" i="0" u="none">
              <a:solidFill>
                <a:schemeClr val="dk1"/>
              </a:solidFill>
              <a:latin typeface="Source Sans Pro"/>
              <a:ea typeface="Source Sans Pro"/>
              <a:cs typeface="Source Sans Pro"/>
              <a:sym typeface="Source Sans Pro"/>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Respiration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Breathe through a series of tubes called tracheal tubes, which open into small holes on the outside of the body called spiracles</a:t>
            </a:r>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117"/>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Insects</a:t>
            </a:r>
            <a:endParaRPr/>
          </a:p>
        </p:txBody>
      </p:sp>
      <p:sp>
        <p:nvSpPr>
          <p:cNvPr id="873" name="Google Shape;873;p117"/>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9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Nutrition</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Insects are heterotrophs. This means they consume other organisms for energy</a:t>
            </a:r>
            <a:endParaRPr/>
          </a:p>
          <a:p>
            <a:pPr marL="273050" marR="0" lvl="0" indent="-143510" algn="l" rtl="0">
              <a:lnSpc>
                <a:spcPct val="90000"/>
              </a:lnSpc>
              <a:spcBef>
                <a:spcPts val="480"/>
              </a:spcBef>
              <a:spcAft>
                <a:spcPts val="0"/>
              </a:spcAft>
              <a:buClr>
                <a:schemeClr val="accent2"/>
              </a:buClr>
              <a:buSzPts val="2040"/>
              <a:buFont typeface="Courgette"/>
              <a:buNone/>
            </a:pPr>
            <a:endParaRPr sz="2400" b="0" i="0" u="none">
              <a:solidFill>
                <a:schemeClr val="dk1"/>
              </a:solidFill>
              <a:latin typeface="Source Sans Pro"/>
              <a:ea typeface="Source Sans Pro"/>
              <a:cs typeface="Source Sans Pro"/>
              <a:sym typeface="Source Sans Pro"/>
            </a:endParaRPr>
          </a:p>
          <a:p>
            <a:pPr marL="273050" marR="0" lvl="0" indent="-273050" algn="l" rtl="0">
              <a:lnSpc>
                <a:spcPct val="9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Reproduction</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Insects mate once, or only a few times during their lives.</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 fertilization is internal</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 eggs are laid in the ground on in wood.</a:t>
            </a:r>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pic>
        <p:nvPicPr>
          <p:cNvPr id="878" name="Google Shape;878;p118"/>
          <p:cNvPicPr preferRelativeResize="0"/>
          <p:nvPr/>
        </p:nvPicPr>
        <p:blipFill rotWithShape="1">
          <a:blip r:embed="rId3">
            <a:alphaModFix/>
          </a:blip>
          <a:srcRect/>
          <a:stretch/>
        </p:blipFill>
        <p:spPr>
          <a:xfrm>
            <a:off x="457200" y="381000"/>
            <a:ext cx="2486025" cy="2543175"/>
          </a:xfrm>
          <a:prstGeom prst="rect">
            <a:avLst/>
          </a:prstGeom>
          <a:noFill/>
          <a:ln>
            <a:noFill/>
          </a:ln>
        </p:spPr>
      </p:pic>
      <p:pic>
        <p:nvPicPr>
          <p:cNvPr id="879" name="Google Shape;879;p118"/>
          <p:cNvPicPr preferRelativeResize="0"/>
          <p:nvPr/>
        </p:nvPicPr>
        <p:blipFill rotWithShape="1">
          <a:blip r:embed="rId4">
            <a:alphaModFix/>
          </a:blip>
          <a:srcRect/>
          <a:stretch/>
        </p:blipFill>
        <p:spPr>
          <a:xfrm>
            <a:off x="5562600" y="514350"/>
            <a:ext cx="2838450" cy="2914650"/>
          </a:xfrm>
          <a:prstGeom prst="rect">
            <a:avLst/>
          </a:prstGeom>
          <a:noFill/>
          <a:ln>
            <a:noFill/>
          </a:ln>
        </p:spPr>
      </p:pic>
      <p:pic>
        <p:nvPicPr>
          <p:cNvPr id="880" name="Google Shape;880;p118"/>
          <p:cNvPicPr preferRelativeResize="0"/>
          <p:nvPr/>
        </p:nvPicPr>
        <p:blipFill rotWithShape="1">
          <a:blip r:embed="rId5">
            <a:alphaModFix/>
          </a:blip>
          <a:srcRect/>
          <a:stretch/>
        </p:blipFill>
        <p:spPr>
          <a:xfrm>
            <a:off x="1447800" y="3486150"/>
            <a:ext cx="2200275" cy="1971675"/>
          </a:xfrm>
          <a:prstGeom prst="rect">
            <a:avLst/>
          </a:prstGeom>
          <a:noFill/>
          <a:ln>
            <a:noFill/>
          </a:ln>
        </p:spPr>
      </p:pic>
      <p:pic>
        <p:nvPicPr>
          <p:cNvPr id="881" name="Google Shape;881;p118"/>
          <p:cNvPicPr preferRelativeResize="0"/>
          <p:nvPr/>
        </p:nvPicPr>
        <p:blipFill rotWithShape="1">
          <a:blip r:embed="rId6">
            <a:alphaModFix/>
          </a:blip>
          <a:srcRect/>
          <a:stretch/>
        </p:blipFill>
        <p:spPr>
          <a:xfrm>
            <a:off x="5564187" y="3657600"/>
            <a:ext cx="1943100" cy="2571750"/>
          </a:xfrm>
          <a:prstGeom prst="rect">
            <a:avLst/>
          </a:prstGeom>
          <a:noFill/>
          <a:ln>
            <a:noFill/>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19"/>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Insects</a:t>
            </a:r>
            <a:endParaRPr/>
          </a:p>
        </p:txBody>
      </p:sp>
      <p:sp>
        <p:nvSpPr>
          <p:cNvPr id="887" name="Google Shape;887;p119"/>
          <p:cNvSpPr txBox="1">
            <a:spLocks noGrp="1"/>
          </p:cNvSpPr>
          <p:nvPr>
            <p:ph type="body" idx="1"/>
          </p:nvPr>
        </p:nvSpPr>
        <p:spPr>
          <a:xfrm>
            <a:off x="457200" y="1752600"/>
            <a:ext cx="8229600" cy="4068762"/>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Incomplete Metamorphosis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Egg- Nymph- Older nymph- adult</a:t>
            </a:r>
            <a:endParaRPr/>
          </a:p>
        </p:txBody>
      </p:sp>
      <p:pic>
        <p:nvPicPr>
          <p:cNvPr id="888" name="Google Shape;888;p119" descr="http://www.saburchill.com/ans02/images2/210807001.jpg"/>
          <p:cNvPicPr preferRelativeResize="0"/>
          <p:nvPr/>
        </p:nvPicPr>
        <p:blipFill rotWithShape="1">
          <a:blip r:embed="rId3">
            <a:alphaModFix/>
          </a:blip>
          <a:srcRect/>
          <a:stretch/>
        </p:blipFill>
        <p:spPr>
          <a:xfrm>
            <a:off x="2209800" y="2590800"/>
            <a:ext cx="4800600" cy="3657600"/>
          </a:xfrm>
          <a:prstGeom prst="rect">
            <a:avLst/>
          </a:prstGeom>
          <a:noFill/>
          <a:ln>
            <a:noFill/>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20"/>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Insects</a:t>
            </a:r>
            <a:endParaRPr/>
          </a:p>
        </p:txBody>
      </p:sp>
      <p:sp>
        <p:nvSpPr>
          <p:cNvPr id="895" name="Google Shape;895;p120"/>
          <p:cNvSpPr txBox="1">
            <a:spLocks noGrp="1"/>
          </p:cNvSpPr>
          <p:nvPr>
            <p:ph type="body" idx="1"/>
          </p:nvPr>
        </p:nvSpPr>
        <p:spPr>
          <a:xfrm>
            <a:off x="457200" y="1752600"/>
            <a:ext cx="8229600" cy="4068762"/>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Complete Metamorphosis </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Egg-Larva-Pupa-Adult</a:t>
            </a:r>
            <a:endParaRPr/>
          </a:p>
        </p:txBody>
      </p:sp>
      <p:sp>
        <p:nvSpPr>
          <p:cNvPr id="896" name="Google Shape;896;p120" descr="https://encrypted-tbn1.gstatic.com/images?q=tbn:ANd9GcT1ryybZnUt2bidHc6M28xBtYugz0sqRkzKSbqboMd2-kqFgMBTMA"/>
          <p:cNvSpPr txBox="1"/>
          <p:nvPr/>
        </p:nvSpPr>
        <p:spPr>
          <a:xfrm>
            <a:off x="155575"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897" name="Google Shape;897;p120" descr="https://encrypted-tbn1.gstatic.com/images?q=tbn:ANd9GcT1ryybZnUt2bidHc6M28xBtYugz0sqRkzKSbqboMd2-kqFgMBTMA"/>
          <p:cNvSpPr txBox="1"/>
          <p:nvPr/>
        </p:nvSpPr>
        <p:spPr>
          <a:xfrm>
            <a:off x="307975" y="79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898" name="Google Shape;898;p120"/>
          <p:cNvPicPr preferRelativeResize="0"/>
          <p:nvPr/>
        </p:nvPicPr>
        <p:blipFill rotWithShape="1">
          <a:blip r:embed="rId3">
            <a:alphaModFix/>
          </a:blip>
          <a:srcRect/>
          <a:stretch/>
        </p:blipFill>
        <p:spPr>
          <a:xfrm>
            <a:off x="2209800" y="2819400"/>
            <a:ext cx="4856162" cy="3429000"/>
          </a:xfrm>
          <a:prstGeom prst="rect">
            <a:avLst/>
          </a:prstGeom>
          <a:noFill/>
          <a:ln>
            <a:noFill/>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121"/>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Insects</a:t>
            </a:r>
            <a:endParaRPr/>
          </a:p>
        </p:txBody>
      </p:sp>
      <p:sp>
        <p:nvSpPr>
          <p:cNvPr id="904" name="Google Shape;904;p121"/>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Feeding Adaptations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Mouthparts are used for many purposes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Ants have mandibles for biting</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Butterflies have proboscis for lapping up nectar</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Aphids can pierce plant stems so they can suck the plant juices.</a:t>
            </a:r>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pic>
        <p:nvPicPr>
          <p:cNvPr id="909" name="Google Shape;909;p122"/>
          <p:cNvPicPr preferRelativeResize="0"/>
          <p:nvPr/>
        </p:nvPicPr>
        <p:blipFill rotWithShape="1">
          <a:blip r:embed="rId3">
            <a:alphaModFix/>
          </a:blip>
          <a:srcRect/>
          <a:stretch/>
        </p:blipFill>
        <p:spPr>
          <a:xfrm>
            <a:off x="1863725" y="1219200"/>
            <a:ext cx="5451475" cy="4176712"/>
          </a:xfrm>
          <a:prstGeom prst="rect">
            <a:avLst/>
          </a:prstGeom>
          <a:noFill/>
          <a:ln>
            <a:noFill/>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23"/>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Insects</a:t>
            </a:r>
            <a:endParaRPr/>
          </a:p>
        </p:txBody>
      </p:sp>
      <p:sp>
        <p:nvSpPr>
          <p:cNvPr id="915" name="Google Shape;915;p123"/>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Adaptations to life on land:</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 have compound eyes with many lenses, and simple eyes with one lens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Antennae detect motion and pheromones (chemical smells released to communicate)</a:t>
            </a:r>
            <a:endParaRPr/>
          </a:p>
          <a:p>
            <a:pPr marL="274320" marR="0" lvl="0" indent="-155575" algn="l" rtl="0">
              <a:spcBef>
                <a:spcPts val="440"/>
              </a:spcBef>
              <a:spcAft>
                <a:spcPts val="0"/>
              </a:spcAft>
              <a:buClr>
                <a:schemeClr val="accent2"/>
              </a:buClr>
              <a:buSzPts val="1870"/>
              <a:buFont typeface="Courgette"/>
              <a:buNone/>
            </a:pPr>
            <a:endParaRPr sz="22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7"/>
          <p:cNvSpPr txBox="1">
            <a:spLocks noGrp="1"/>
          </p:cNvSpPr>
          <p:nvPr>
            <p:ph type="body" idx="1"/>
          </p:nvPr>
        </p:nvSpPr>
        <p:spPr>
          <a:xfrm>
            <a:off x="1402575" y="1386162"/>
            <a:ext cx="6195900" cy="3603600"/>
          </a:xfrm>
          <a:prstGeom prst="rect">
            <a:avLst/>
          </a:prstGeom>
        </p:spPr>
        <p:txBody>
          <a:bodyPr spcFirstLastPara="1" wrap="square" lIns="91425" tIns="91425" rIns="91425" bIns="91425" anchor="t" anchorCtr="0">
            <a:noAutofit/>
          </a:bodyPr>
          <a:lstStyle/>
          <a:p>
            <a:pPr marL="342900" lvl="0" indent="-342900">
              <a:spcBef>
                <a:spcPts val="0"/>
              </a:spcBef>
              <a:buClr>
                <a:srgbClr val="FF99CC"/>
              </a:buClr>
              <a:buNone/>
            </a:pPr>
            <a:r>
              <a:rPr lang="en-US" sz="3600" b="1" dirty="0">
                <a:solidFill>
                  <a:srgbClr val="FF99CC"/>
                </a:solidFill>
                <a:latin typeface="Arial"/>
                <a:ea typeface="Arial"/>
                <a:cs typeface="Arial"/>
                <a:sym typeface="Arial"/>
              </a:rPr>
              <a:t>-King </a:t>
            </a:r>
            <a:endParaRPr sz="1400" dirty="0">
              <a:latin typeface="Arial"/>
              <a:ea typeface="Arial"/>
              <a:cs typeface="Arial"/>
              <a:sym typeface="Arial"/>
            </a:endParaRPr>
          </a:p>
          <a:p>
            <a:pPr marL="342900" lvl="0" indent="-342900" algn="l" rtl="0">
              <a:spcBef>
                <a:spcPts val="720"/>
              </a:spcBef>
              <a:spcAft>
                <a:spcPts val="0"/>
              </a:spcAft>
              <a:buClr>
                <a:srgbClr val="FF99CC"/>
              </a:buClr>
              <a:buFont typeface="Arial"/>
              <a:buNone/>
            </a:pPr>
            <a:r>
              <a:rPr lang="en-US" sz="3600" b="1" dirty="0">
                <a:solidFill>
                  <a:srgbClr val="FF99CC"/>
                </a:solidFill>
                <a:latin typeface="Arial"/>
                <a:ea typeface="Arial"/>
                <a:cs typeface="Arial"/>
                <a:sym typeface="Arial"/>
              </a:rPr>
              <a:t>  -</a:t>
            </a:r>
            <a:r>
              <a:rPr lang="en-US" sz="3600" b="1" i="1" dirty="0">
                <a:solidFill>
                  <a:srgbClr val="FF99CC"/>
                </a:solidFill>
                <a:latin typeface="Arial"/>
                <a:ea typeface="Arial"/>
                <a:cs typeface="Arial"/>
                <a:sym typeface="Arial"/>
              </a:rPr>
              <a:t>Philip</a:t>
            </a:r>
            <a:endParaRPr sz="1400" dirty="0">
              <a:latin typeface="Arial"/>
              <a:ea typeface="Arial"/>
              <a:cs typeface="Arial"/>
              <a:sym typeface="Arial"/>
            </a:endParaRPr>
          </a:p>
          <a:p>
            <a:pPr marL="342900" lvl="0" indent="-342900" algn="l" rtl="0">
              <a:spcBef>
                <a:spcPts val="720"/>
              </a:spcBef>
              <a:spcAft>
                <a:spcPts val="0"/>
              </a:spcAft>
              <a:buClr>
                <a:srgbClr val="FF99CC"/>
              </a:buClr>
              <a:buFont typeface="Arial"/>
              <a:buNone/>
            </a:pPr>
            <a:r>
              <a:rPr lang="en-US" sz="3600" b="1" i="1" dirty="0">
                <a:solidFill>
                  <a:srgbClr val="FF99CC"/>
                </a:solidFill>
                <a:latin typeface="Arial"/>
                <a:ea typeface="Arial"/>
                <a:cs typeface="Arial"/>
                <a:sym typeface="Arial"/>
              </a:rPr>
              <a:t>    -Came</a:t>
            </a:r>
            <a:endParaRPr sz="1400" dirty="0">
              <a:latin typeface="Arial"/>
              <a:ea typeface="Arial"/>
              <a:cs typeface="Arial"/>
              <a:sym typeface="Arial"/>
            </a:endParaRPr>
          </a:p>
          <a:p>
            <a:pPr marL="342900" lvl="0" indent="-342900" algn="l" rtl="0">
              <a:spcBef>
                <a:spcPts val="720"/>
              </a:spcBef>
              <a:spcAft>
                <a:spcPts val="0"/>
              </a:spcAft>
              <a:buClr>
                <a:srgbClr val="FF99CC"/>
              </a:buClr>
              <a:buFont typeface="Arial"/>
              <a:buNone/>
            </a:pPr>
            <a:r>
              <a:rPr lang="en-US" sz="3600" b="1" i="1" dirty="0">
                <a:solidFill>
                  <a:srgbClr val="FF99CC"/>
                </a:solidFill>
                <a:latin typeface="Arial"/>
                <a:ea typeface="Arial"/>
                <a:cs typeface="Arial"/>
                <a:sym typeface="Arial"/>
              </a:rPr>
              <a:t>      -Over</a:t>
            </a:r>
            <a:endParaRPr sz="1400" dirty="0">
              <a:latin typeface="Arial"/>
              <a:ea typeface="Arial"/>
              <a:cs typeface="Arial"/>
              <a:sym typeface="Arial"/>
            </a:endParaRPr>
          </a:p>
          <a:p>
            <a:pPr marL="342900" lvl="0" indent="-342900" algn="l" rtl="0">
              <a:spcBef>
                <a:spcPts val="720"/>
              </a:spcBef>
              <a:spcAft>
                <a:spcPts val="0"/>
              </a:spcAft>
              <a:buClr>
                <a:srgbClr val="FF99CC"/>
              </a:buClr>
              <a:buFont typeface="Arial"/>
              <a:buNone/>
            </a:pPr>
            <a:r>
              <a:rPr lang="en-US" sz="3600" b="1" i="1" dirty="0">
                <a:solidFill>
                  <a:srgbClr val="FF99CC"/>
                </a:solidFill>
                <a:latin typeface="Arial"/>
                <a:ea typeface="Arial"/>
                <a:cs typeface="Arial"/>
                <a:sym typeface="Arial"/>
              </a:rPr>
              <a:t>        -From</a:t>
            </a:r>
            <a:endParaRPr sz="1400" dirty="0">
              <a:latin typeface="Arial"/>
              <a:ea typeface="Arial"/>
              <a:cs typeface="Arial"/>
              <a:sym typeface="Arial"/>
            </a:endParaRPr>
          </a:p>
          <a:p>
            <a:pPr marL="342900" lvl="0" indent="-342900" algn="l" rtl="0">
              <a:spcBef>
                <a:spcPts val="720"/>
              </a:spcBef>
              <a:spcAft>
                <a:spcPts val="0"/>
              </a:spcAft>
              <a:buClr>
                <a:srgbClr val="FF99CC"/>
              </a:buClr>
              <a:buFont typeface="Arial"/>
              <a:buNone/>
            </a:pPr>
            <a:r>
              <a:rPr lang="en-US" sz="3600" b="1" i="1" dirty="0">
                <a:solidFill>
                  <a:srgbClr val="FF99CC"/>
                </a:solidFill>
                <a:latin typeface="Arial"/>
                <a:ea typeface="Arial"/>
                <a:cs typeface="Arial"/>
                <a:sym typeface="Arial"/>
              </a:rPr>
              <a:t>          -Greece</a:t>
            </a:r>
            <a:endParaRPr sz="1400" dirty="0">
              <a:latin typeface="Arial"/>
              <a:ea typeface="Arial"/>
              <a:cs typeface="Arial"/>
              <a:sym typeface="Arial"/>
            </a:endParaRPr>
          </a:p>
          <a:p>
            <a:pPr marL="342900" lvl="0" indent="-342900" algn="l" rtl="0">
              <a:spcBef>
                <a:spcPts val="720"/>
              </a:spcBef>
              <a:spcAft>
                <a:spcPts val="0"/>
              </a:spcAft>
              <a:buClr>
                <a:srgbClr val="FF99CC"/>
              </a:buClr>
              <a:buFont typeface="Arial"/>
              <a:buNone/>
            </a:pPr>
            <a:r>
              <a:rPr lang="en-US" sz="3600" b="1" i="1" dirty="0">
                <a:solidFill>
                  <a:srgbClr val="FF99CC"/>
                </a:solidFill>
                <a:latin typeface="Arial"/>
                <a:ea typeface="Arial"/>
                <a:cs typeface="Arial"/>
                <a:sym typeface="Arial"/>
              </a:rPr>
              <a:t>            -Surfing</a:t>
            </a:r>
            <a:endParaRPr sz="1400" dirty="0">
              <a:latin typeface="Arial"/>
              <a:ea typeface="Arial"/>
              <a:cs typeface="Arial"/>
              <a:sym typeface="Arial"/>
            </a:endParaRPr>
          </a:p>
          <a:p>
            <a:pPr marL="274320" lvl="0" indent="-144780" algn="l" rtl="0">
              <a:spcBef>
                <a:spcPts val="480"/>
              </a:spcBef>
              <a:spcAft>
                <a:spcPts val="0"/>
              </a:spcAft>
              <a:buNone/>
            </a:pPr>
            <a:endParaRPr dirty="0"/>
          </a:p>
        </p:txBody>
      </p:sp>
      <p:sp>
        <p:nvSpPr>
          <p:cNvPr id="2" name="Rectangle 1"/>
          <p:cNvSpPr/>
          <p:nvPr/>
        </p:nvSpPr>
        <p:spPr>
          <a:xfrm>
            <a:off x="4454820" y="3275112"/>
            <a:ext cx="234360" cy="307777"/>
          </a:xfrm>
          <a:prstGeom prst="rect">
            <a:avLst/>
          </a:prstGeom>
        </p:spPr>
        <p:txBody>
          <a:bodyPr wrap="none">
            <a:spAutoFit/>
          </a:bodyPr>
          <a:lstStyle/>
          <a:p>
            <a:r>
              <a:rPr lang="en-US" dirty="0"/>
              <a:t> </a:t>
            </a:r>
          </a:p>
        </p:txBody>
      </p:sp>
      <p:sp>
        <p:nvSpPr>
          <p:cNvPr id="3" name="Rectangle 2"/>
          <p:cNvSpPr/>
          <p:nvPr/>
        </p:nvSpPr>
        <p:spPr>
          <a:xfrm>
            <a:off x="4454820" y="3275112"/>
            <a:ext cx="234360" cy="307777"/>
          </a:xfrm>
          <a:prstGeom prst="rect">
            <a:avLst/>
          </a:prstGeom>
        </p:spPr>
        <p:txBody>
          <a:bodyPr wrap="none">
            <a:spAutoFit/>
          </a:bodyPr>
          <a:lstStyle/>
          <a:p>
            <a:r>
              <a:rPr lang="en-US" dirty="0"/>
              <a:t> </a:t>
            </a:r>
          </a:p>
        </p:txBody>
      </p:sp>
      <p:sp>
        <p:nvSpPr>
          <p:cNvPr id="4" name="Rectangle 3"/>
          <p:cNvSpPr/>
          <p:nvPr/>
        </p:nvSpPr>
        <p:spPr>
          <a:xfrm>
            <a:off x="4454820" y="3275112"/>
            <a:ext cx="234360" cy="307777"/>
          </a:xfrm>
          <a:prstGeom prst="rect">
            <a:avLst/>
          </a:prstGeom>
        </p:spPr>
        <p:txBody>
          <a:bodyPr wrap="none">
            <a:spAutoFit/>
          </a:bodyPr>
          <a:lstStyle/>
          <a:p>
            <a:r>
              <a:rPr lang="en-US" dirty="0"/>
              <a:t> </a:t>
            </a:r>
          </a:p>
        </p:txBody>
      </p:sp>
      <p:pic>
        <p:nvPicPr>
          <p:cNvPr id="5" name="Picture 4"/>
          <p:cNvPicPr>
            <a:picLocks noChangeAspect="1"/>
          </p:cNvPicPr>
          <p:nvPr/>
        </p:nvPicPr>
        <p:blipFill>
          <a:blip r:embed="rId3"/>
          <a:stretch>
            <a:fillRect/>
          </a:stretch>
        </p:blipFill>
        <p:spPr>
          <a:xfrm>
            <a:off x="390525" y="285750"/>
            <a:ext cx="8420099" cy="6315075"/>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124"/>
          <p:cNvSpPr txBox="1">
            <a:spLocks noGrp="1"/>
          </p:cNvSpPr>
          <p:nvPr>
            <p:ph type="ctrTitle"/>
          </p:nvPr>
        </p:nvSpPr>
        <p:spPr>
          <a:xfrm>
            <a:off x="1727200" y="1795462"/>
            <a:ext cx="5722937" cy="182721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Font typeface="Constantia"/>
              <a:buNone/>
            </a:pPr>
            <a:r>
              <a:rPr lang="en-US" sz="4800" b="0" i="0" u="none" strike="noStrike" cap="none">
                <a:solidFill>
                  <a:schemeClr val="dk1"/>
                </a:solidFill>
                <a:latin typeface="Constantia"/>
                <a:ea typeface="Constantia"/>
                <a:cs typeface="Constantia"/>
                <a:sym typeface="Constantia"/>
              </a:rPr>
              <a:t>Mammals</a:t>
            </a:r>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25"/>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Mammals</a:t>
            </a:r>
            <a:endParaRPr/>
          </a:p>
        </p:txBody>
      </p:sp>
      <p:sp>
        <p:nvSpPr>
          <p:cNvPr id="926" name="Google Shape;926;p125"/>
          <p:cNvSpPr txBox="1">
            <a:spLocks noGrp="1"/>
          </p:cNvSpPr>
          <p:nvPr>
            <p:ph type="body" idx="1"/>
          </p:nvPr>
        </p:nvSpPr>
        <p:spPr>
          <a:xfrm>
            <a:off x="457200" y="1600200"/>
            <a:ext cx="8229600" cy="3992562"/>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Transport: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1" i="0" u="none" strike="noStrike" cap="none">
                <a:solidFill>
                  <a:schemeClr val="dk1"/>
                </a:solidFill>
                <a:latin typeface="Source Sans Pro"/>
                <a:ea typeface="Source Sans Pro"/>
                <a:cs typeface="Source Sans Pro"/>
                <a:sym typeface="Source Sans Pro"/>
              </a:rPr>
              <a:t>-Closed circulatory system</a:t>
            </a:r>
            <a:r>
              <a:rPr lang="en-US" sz="2200" b="0" i="0" u="none" strike="noStrike" cap="none">
                <a:solidFill>
                  <a:schemeClr val="dk1"/>
                </a:solidFill>
                <a:latin typeface="Source Sans Pro"/>
                <a:ea typeface="Source Sans Pro"/>
                <a:cs typeface="Source Sans Pro"/>
                <a:sym typeface="Source Sans Pro"/>
              </a:rPr>
              <a:t> with a four-chambered heart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a:t>
            </a:r>
            <a:r>
              <a:rPr lang="en-US" sz="2200" b="1" i="0" u="none" strike="noStrike" cap="none">
                <a:solidFill>
                  <a:schemeClr val="dk1"/>
                </a:solidFill>
                <a:latin typeface="Source Sans Pro"/>
                <a:ea typeface="Source Sans Pro"/>
                <a:cs typeface="Source Sans Pro"/>
                <a:sym typeface="Source Sans Pro"/>
              </a:rPr>
              <a:t>Right and left atria</a:t>
            </a:r>
            <a:r>
              <a:rPr lang="en-US" sz="2200" b="0" i="0" u="none" strike="noStrike" cap="none">
                <a:solidFill>
                  <a:schemeClr val="dk1"/>
                </a:solidFill>
                <a:latin typeface="Source Sans Pro"/>
                <a:ea typeface="Source Sans Pro"/>
                <a:cs typeface="Source Sans Pro"/>
                <a:sym typeface="Source Sans Pro"/>
              </a:rPr>
              <a:t> - collecting chambers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a:t>
            </a:r>
            <a:r>
              <a:rPr lang="en-US" sz="2200" b="1" i="0" u="none" strike="noStrike" cap="none">
                <a:solidFill>
                  <a:schemeClr val="dk1"/>
                </a:solidFill>
                <a:latin typeface="Source Sans Pro"/>
                <a:ea typeface="Source Sans Pro"/>
                <a:cs typeface="Source Sans Pro"/>
                <a:sym typeface="Source Sans Pro"/>
              </a:rPr>
              <a:t>Right and left ventricles</a:t>
            </a:r>
            <a:r>
              <a:rPr lang="en-US" sz="2200" b="0" i="0" u="none" strike="noStrike" cap="none">
                <a:solidFill>
                  <a:schemeClr val="dk1"/>
                </a:solidFill>
                <a:latin typeface="Source Sans Pro"/>
                <a:ea typeface="Source Sans Pro"/>
                <a:cs typeface="Source Sans Pro"/>
                <a:sym typeface="Source Sans Pro"/>
              </a:rPr>
              <a:t> - pumping  chambers</a:t>
            </a:r>
            <a:endParaRPr/>
          </a:p>
        </p:txBody>
      </p:sp>
      <p:pic>
        <p:nvPicPr>
          <p:cNvPr id="927" name="Google Shape;927;p125"/>
          <p:cNvPicPr preferRelativeResize="0"/>
          <p:nvPr/>
        </p:nvPicPr>
        <p:blipFill rotWithShape="1">
          <a:blip r:embed="rId3">
            <a:alphaModFix/>
          </a:blip>
          <a:srcRect/>
          <a:stretch/>
        </p:blipFill>
        <p:spPr>
          <a:xfrm>
            <a:off x="2362200" y="3429000"/>
            <a:ext cx="4586287" cy="2895600"/>
          </a:xfrm>
          <a:prstGeom prst="rect">
            <a:avLst/>
          </a:prstGeom>
          <a:noFill/>
          <a:ln>
            <a:noFill/>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26"/>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Mammals</a:t>
            </a:r>
            <a:endParaRPr/>
          </a:p>
        </p:txBody>
      </p:sp>
      <p:sp>
        <p:nvSpPr>
          <p:cNvPr id="933" name="Google Shape;933;p126"/>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Excretion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Blood sent to the kidneys to be filtered</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Urine leaves the kidneys and is stored in bladder and exits through urethra</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Sweat releases extra salt and water</a:t>
            </a:r>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pic>
        <p:nvPicPr>
          <p:cNvPr id="938" name="Google Shape;938;p127" descr="http://www.arizonatransplant.com/images/kidney_large_1.JPG"/>
          <p:cNvPicPr preferRelativeResize="0"/>
          <p:nvPr/>
        </p:nvPicPr>
        <p:blipFill rotWithShape="1">
          <a:blip r:embed="rId3">
            <a:alphaModFix/>
          </a:blip>
          <a:srcRect/>
          <a:stretch/>
        </p:blipFill>
        <p:spPr>
          <a:xfrm>
            <a:off x="152400" y="152400"/>
            <a:ext cx="8839200" cy="6629400"/>
          </a:xfrm>
          <a:prstGeom prst="rect">
            <a:avLst/>
          </a:prstGeom>
          <a:noFill/>
          <a:ln>
            <a:noFill/>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28"/>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Mammals</a:t>
            </a:r>
            <a:endParaRPr/>
          </a:p>
        </p:txBody>
      </p:sp>
      <p:sp>
        <p:nvSpPr>
          <p:cNvPr id="944" name="Google Shape;944;p128"/>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Regulation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Advanced brain and nervous system</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Dorsal nerve cord</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Endocrine system which consists of many glands that secrete hormones (ex. The pancreas secretes insulin which regulates the level of sugar in the bloodstream…. So the circulatory and endocrine system control sugar level(s)</a:t>
            </a:r>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29"/>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Mammals</a:t>
            </a:r>
            <a:endParaRPr/>
          </a:p>
        </p:txBody>
      </p:sp>
      <p:sp>
        <p:nvSpPr>
          <p:cNvPr id="950" name="Google Shape;950;p129"/>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Mammals breathe with lungs</a:t>
            </a:r>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Oxygen leaves the lungs and enters bloodstream</a:t>
            </a:r>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Carbon Dioxide leaves the bloodstream and enters the lungs to be exhaled</a:t>
            </a:r>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130"/>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Mammals</a:t>
            </a:r>
            <a:endParaRPr/>
          </a:p>
        </p:txBody>
      </p:sp>
      <p:sp>
        <p:nvSpPr>
          <p:cNvPr id="956" name="Google Shape;956;p130"/>
          <p:cNvSpPr txBox="1">
            <a:spLocks noGrp="1"/>
          </p:cNvSpPr>
          <p:nvPr>
            <p:ph type="body" idx="1"/>
          </p:nvPr>
        </p:nvSpPr>
        <p:spPr>
          <a:xfrm>
            <a:off x="457200" y="1600200"/>
            <a:ext cx="8229600" cy="51054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Nutrition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Mouth chews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Pharynx and Esophagus transport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Stomach churns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Pancreases releases enzymes into the small intestine</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Liver releases bile into gall bladder</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Gall bladder releases bile into the small intestine</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Bile breaks down fates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Small intestine absorbs digested food through villi into bloodstream</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Large intestine collects wastes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Anus expels wastes</a:t>
            </a:r>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p131" descr="http://sci.waikato.ac.nz/farm/images/ruminant%20digestive%20tract.png"/>
          <p:cNvPicPr preferRelativeResize="0"/>
          <p:nvPr/>
        </p:nvPicPr>
        <p:blipFill rotWithShape="1">
          <a:blip r:embed="rId3">
            <a:alphaModFix/>
          </a:blip>
          <a:srcRect/>
          <a:stretch/>
        </p:blipFill>
        <p:spPr>
          <a:xfrm>
            <a:off x="155575" y="304800"/>
            <a:ext cx="4276725" cy="3105150"/>
          </a:xfrm>
          <a:prstGeom prst="rect">
            <a:avLst/>
          </a:prstGeom>
          <a:noFill/>
          <a:ln>
            <a:noFill/>
          </a:ln>
        </p:spPr>
      </p:pic>
      <p:pic>
        <p:nvPicPr>
          <p:cNvPr id="962" name="Google Shape;962;p131" descr="http://theorganicdog.files.wordpress.com/2012/03/dog-digestive-system.jpg"/>
          <p:cNvPicPr preferRelativeResize="0"/>
          <p:nvPr/>
        </p:nvPicPr>
        <p:blipFill rotWithShape="1">
          <a:blip r:embed="rId4">
            <a:alphaModFix/>
          </a:blip>
          <a:srcRect/>
          <a:stretch/>
        </p:blipFill>
        <p:spPr>
          <a:xfrm>
            <a:off x="155575" y="3779837"/>
            <a:ext cx="4276725" cy="2608262"/>
          </a:xfrm>
          <a:prstGeom prst="rect">
            <a:avLst/>
          </a:prstGeom>
          <a:noFill/>
          <a:ln>
            <a:noFill/>
          </a:ln>
        </p:spPr>
      </p:pic>
      <p:sp>
        <p:nvSpPr>
          <p:cNvPr id="963" name="Google Shape;963;p131"/>
          <p:cNvSpPr txBox="1"/>
          <p:nvPr/>
        </p:nvSpPr>
        <p:spPr>
          <a:xfrm>
            <a:off x="1447800" y="3409950"/>
            <a:ext cx="566737"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US" sz="1800" b="0" i="0" u="none">
                <a:solidFill>
                  <a:schemeClr val="dk1"/>
                </a:solidFill>
                <a:latin typeface="Calibri"/>
                <a:ea typeface="Calibri"/>
                <a:cs typeface="Calibri"/>
                <a:sym typeface="Calibri"/>
              </a:rPr>
              <a:t>cow</a:t>
            </a:r>
            <a:endParaRPr/>
          </a:p>
        </p:txBody>
      </p:sp>
      <p:sp>
        <p:nvSpPr>
          <p:cNvPr id="964" name="Google Shape;964;p131"/>
          <p:cNvSpPr txBox="1"/>
          <p:nvPr/>
        </p:nvSpPr>
        <p:spPr>
          <a:xfrm>
            <a:off x="1943100" y="6388100"/>
            <a:ext cx="800100"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r>
              <a:rPr lang="en-US" sz="1800" b="0" i="0" u="none">
                <a:solidFill>
                  <a:schemeClr val="dk1"/>
                </a:solidFill>
                <a:latin typeface="Calibri"/>
                <a:ea typeface="Calibri"/>
                <a:cs typeface="Calibri"/>
                <a:sym typeface="Calibri"/>
              </a:rPr>
              <a:t>dog</a:t>
            </a:r>
            <a:endParaRPr/>
          </a:p>
        </p:txBody>
      </p:sp>
      <p:pic>
        <p:nvPicPr>
          <p:cNvPr id="965" name="Google Shape;965;p131" descr="http://image.tutorvista.com/content/animal-nutrition/human-digestive-system-structure.jpeg"/>
          <p:cNvPicPr preferRelativeResize="0"/>
          <p:nvPr/>
        </p:nvPicPr>
        <p:blipFill rotWithShape="1">
          <a:blip r:embed="rId5">
            <a:alphaModFix/>
          </a:blip>
          <a:srcRect/>
          <a:stretch/>
        </p:blipFill>
        <p:spPr>
          <a:xfrm>
            <a:off x="5029200" y="1295400"/>
            <a:ext cx="3590925" cy="3181350"/>
          </a:xfrm>
          <a:prstGeom prst="rect">
            <a:avLst/>
          </a:prstGeom>
          <a:noFill/>
          <a:ln>
            <a:noFill/>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32"/>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Mammals</a:t>
            </a:r>
            <a:endParaRPr/>
          </a:p>
        </p:txBody>
      </p:sp>
      <p:sp>
        <p:nvSpPr>
          <p:cNvPr id="971" name="Google Shape;971;p132"/>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Reproduction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Three groups of mammels: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Monotremes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Marsupials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Placental Mammals</a:t>
            </a:r>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133"/>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Mammals</a:t>
            </a:r>
            <a:endParaRPr/>
          </a:p>
        </p:txBody>
      </p:sp>
      <p:sp>
        <p:nvSpPr>
          <p:cNvPr id="977" name="Google Shape;977;p133"/>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Reproduction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1" i="0" u="sng" strike="noStrike" cap="none">
                <a:solidFill>
                  <a:schemeClr val="dk1"/>
                </a:solidFill>
                <a:latin typeface="Source Sans Pro"/>
                <a:ea typeface="Source Sans Pro"/>
                <a:cs typeface="Source Sans Pro"/>
                <a:sym typeface="Source Sans Pro"/>
              </a:rPr>
              <a:t>Monotremes</a:t>
            </a:r>
            <a:endParaRPr sz="2200" b="0" i="0" u="none" strike="noStrike" cap="none">
              <a:solidFill>
                <a:schemeClr val="dk1"/>
              </a:solidFill>
              <a:latin typeface="Source Sans Pro"/>
              <a:ea typeface="Source Sans Pro"/>
              <a:cs typeface="Source Sans Pro"/>
              <a:sym typeface="Source Sans Pro"/>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egg layers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Examples:  duckbill platypus and spiny anteater (echidna)</a:t>
            </a:r>
            <a:endParaRPr/>
          </a:p>
          <a:p>
            <a:pPr marL="274320" marR="0" lvl="0" indent="-166370" algn="l" rtl="0">
              <a:spcBef>
                <a:spcPts val="400"/>
              </a:spcBef>
              <a:spcAft>
                <a:spcPts val="0"/>
              </a:spcAft>
              <a:buClr>
                <a:schemeClr val="accent2"/>
              </a:buClr>
              <a:buSzPts val="1700"/>
              <a:buFont typeface="Courgette"/>
              <a:buNone/>
            </a:pPr>
            <a:endParaRPr sz="2000" b="0" i="0" u="none" strike="noStrike" cap="none">
              <a:solidFill>
                <a:schemeClr val="dk1"/>
              </a:solidFill>
              <a:latin typeface="Source Sans Pro"/>
              <a:ea typeface="Source Sans Pro"/>
              <a:cs typeface="Source Sans Pro"/>
              <a:sym typeface="Source Sans Pro"/>
            </a:endParaRPr>
          </a:p>
        </p:txBody>
      </p:sp>
      <p:pic>
        <p:nvPicPr>
          <p:cNvPr id="978" name="Google Shape;978;p133" descr="http://upload.wikimedia.org/wikipedia/commons/thumb/6/61/Tachyglossus_aculeatus_side_on.jpg/220px-Tachyglossus_aculeatus_side_on.jpg"/>
          <p:cNvPicPr preferRelativeResize="0"/>
          <p:nvPr/>
        </p:nvPicPr>
        <p:blipFill rotWithShape="1">
          <a:blip r:embed="rId3">
            <a:alphaModFix/>
          </a:blip>
          <a:srcRect/>
          <a:stretch/>
        </p:blipFill>
        <p:spPr>
          <a:xfrm>
            <a:off x="6324600" y="1524000"/>
            <a:ext cx="2095500" cy="1276350"/>
          </a:xfrm>
          <a:prstGeom prst="rect">
            <a:avLst/>
          </a:prstGeom>
          <a:noFill/>
          <a:ln>
            <a:noFill/>
          </a:ln>
        </p:spPr>
      </p:pic>
      <p:sp>
        <p:nvSpPr>
          <p:cNvPr id="979" name="Google Shape;979;p133" descr="https://encrypted-tbn1.gstatic.com/images?q=tbn:ANd9GcRzCGA3fyOiGOqtJqFQaFD5h1WxbIhlZzs9rZKoa0SJ71W9jLvoVQ"/>
          <p:cNvSpPr txBox="1"/>
          <p:nvPr/>
        </p:nvSpPr>
        <p:spPr>
          <a:xfrm>
            <a:off x="155575" y="-1444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980" name="Google Shape;980;p133" descr="https://encrypted-tbn1.gstatic.com/images?q=tbn:ANd9GcRzCGA3fyOiGOqtJqFQaFD5h1WxbIhlZzs9rZKoa0SJ71W9jLvoVQ"/>
          <p:cNvSpPr txBox="1"/>
          <p:nvPr/>
        </p:nvSpPr>
        <p:spPr>
          <a:xfrm>
            <a:off x="307975" y="79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981" name="Google Shape;981;p133" descr="http://profile.ak.fbcdn.net/hprofile-ak-prn1/23268_286798376949_8574_n.jpg"/>
          <p:cNvPicPr preferRelativeResize="0"/>
          <p:nvPr/>
        </p:nvPicPr>
        <p:blipFill rotWithShape="1">
          <a:blip r:embed="rId4">
            <a:alphaModFix/>
          </a:blip>
          <a:srcRect/>
          <a:stretch/>
        </p:blipFill>
        <p:spPr>
          <a:xfrm>
            <a:off x="5148262" y="4038600"/>
            <a:ext cx="3157537" cy="2209800"/>
          </a:xfrm>
          <a:prstGeom prst="rect">
            <a:avLst/>
          </a:prstGeom>
          <a:noFill/>
          <a:ln>
            <a:noFill/>
          </a:ln>
        </p:spPr>
      </p:pic>
      <p:pic>
        <p:nvPicPr>
          <p:cNvPr id="982" name="Google Shape;982;p133" descr="http://www.ucmp.berkeley.edu/mammal/monotreme/echidna2.jpg"/>
          <p:cNvPicPr preferRelativeResize="0"/>
          <p:nvPr/>
        </p:nvPicPr>
        <p:blipFill rotWithShape="1">
          <a:blip r:embed="rId5">
            <a:alphaModFix/>
          </a:blip>
          <a:srcRect/>
          <a:stretch/>
        </p:blipFill>
        <p:spPr>
          <a:xfrm>
            <a:off x="647700" y="4038600"/>
            <a:ext cx="2857500" cy="229552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8"/>
          <p:cNvSpPr txBox="1"/>
          <p:nvPr/>
        </p:nvSpPr>
        <p:spPr>
          <a:xfrm>
            <a:off x="914400" y="5808662"/>
            <a:ext cx="5540375"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Arial"/>
              <a:buNone/>
            </a:pPr>
            <a:r>
              <a:rPr lang="en-US" sz="1400" b="0" i="0" u="none">
                <a:solidFill>
                  <a:schemeClr val="dk2"/>
                </a:solidFill>
                <a:latin typeface="Arial"/>
                <a:ea typeface="Arial"/>
                <a:cs typeface="Arial"/>
                <a:sym typeface="Arial"/>
              </a:rPr>
              <a:t>copyright cmassengale</a:t>
            </a:r>
            <a:endParaRPr/>
          </a:p>
        </p:txBody>
      </p:sp>
      <p:sp>
        <p:nvSpPr>
          <p:cNvPr id="276" name="Google Shape;276;p28"/>
          <p:cNvSpPr txBox="1"/>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Font typeface="Arial"/>
              <a:buNone/>
            </a:pPr>
            <a:fld id="{00000000-1234-1234-1234-123412341234}" type="slidenum">
              <a:rPr lang="en-US" sz="1400" b="0" i="0" u="none">
                <a:solidFill>
                  <a:schemeClr val="dk2"/>
                </a:solidFill>
                <a:latin typeface="Arial"/>
                <a:ea typeface="Arial"/>
                <a:cs typeface="Arial"/>
                <a:sym typeface="Arial"/>
              </a:rPr>
              <a:t>12</a:t>
            </a:fld>
            <a:endParaRPr/>
          </a:p>
        </p:txBody>
      </p:sp>
      <p:pic>
        <p:nvPicPr>
          <p:cNvPr id="277" name="Google Shape;277;p28" descr="01_01"/>
          <p:cNvPicPr preferRelativeResize="0"/>
          <p:nvPr/>
        </p:nvPicPr>
        <p:blipFill rotWithShape="1">
          <a:blip r:embed="rId3">
            <a:alphaModFix/>
          </a:blip>
          <a:srcRect t="3576" b="10414"/>
          <a:stretch/>
        </p:blipFill>
        <p:spPr>
          <a:xfrm>
            <a:off x="990600" y="838200"/>
            <a:ext cx="7239000" cy="5326062"/>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134"/>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Mammals</a:t>
            </a:r>
            <a:endParaRPr/>
          </a:p>
        </p:txBody>
      </p:sp>
      <p:sp>
        <p:nvSpPr>
          <p:cNvPr id="988" name="Google Shape;988;p134"/>
          <p:cNvSpPr txBox="1">
            <a:spLocks noGrp="1"/>
          </p:cNvSpPr>
          <p:nvPr>
            <p:ph type="body" idx="1"/>
          </p:nvPr>
        </p:nvSpPr>
        <p:spPr>
          <a:xfrm>
            <a:off x="457200" y="1798637"/>
            <a:ext cx="8229600" cy="4525962"/>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Reproduction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Marsupials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Pouched mammals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Give birth to young that are NOT well-developed</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Babies must continue their development in mother’s pouch </a:t>
            </a:r>
            <a:endParaRPr/>
          </a:p>
          <a:p>
            <a:pPr marL="1644650" marR="0" lvl="4" indent="-234950" algn="l" rtl="0">
              <a:lnSpc>
                <a:spcPct val="100000"/>
              </a:lnSpc>
              <a:spcBef>
                <a:spcPts val="320"/>
              </a:spcBef>
              <a:spcAft>
                <a:spcPts val="0"/>
              </a:spcAft>
              <a:buClr>
                <a:schemeClr val="accent2"/>
              </a:buClr>
              <a:buSzPts val="1360"/>
              <a:buFont typeface="Courgette"/>
              <a:buChar char="O"/>
            </a:pPr>
            <a:r>
              <a:rPr lang="en-US" sz="1600" b="0" i="0" u="none" strike="noStrike" cap="none">
                <a:solidFill>
                  <a:schemeClr val="dk1"/>
                </a:solidFill>
                <a:latin typeface="Source Sans Pro"/>
                <a:ea typeface="Source Sans Pro"/>
                <a:cs typeface="Source Sans Pro"/>
                <a:sym typeface="Source Sans Pro"/>
              </a:rPr>
              <a:t>Examples: Koala bear, kangaroos, and possums</a:t>
            </a:r>
            <a:endParaRPr/>
          </a:p>
        </p:txBody>
      </p:sp>
      <p:pic>
        <p:nvPicPr>
          <p:cNvPr id="989" name="Google Shape;989;p134" descr="http://www.ucmp.berkeley.edu/mammal/marsupial/wallaby.jpg"/>
          <p:cNvPicPr preferRelativeResize="0"/>
          <p:nvPr/>
        </p:nvPicPr>
        <p:blipFill rotWithShape="1">
          <a:blip r:embed="rId3">
            <a:alphaModFix/>
          </a:blip>
          <a:srcRect/>
          <a:stretch/>
        </p:blipFill>
        <p:spPr>
          <a:xfrm>
            <a:off x="381000" y="4171950"/>
            <a:ext cx="1619250" cy="2381250"/>
          </a:xfrm>
          <a:prstGeom prst="rect">
            <a:avLst/>
          </a:prstGeom>
          <a:noFill/>
          <a:ln>
            <a:noFill/>
          </a:ln>
        </p:spPr>
      </p:pic>
      <p:pic>
        <p:nvPicPr>
          <p:cNvPr id="990" name="Google Shape;990;p134" descr="http://www.kidport.com/reflib/science/animals/Images/Koala.JPG"/>
          <p:cNvPicPr preferRelativeResize="0"/>
          <p:nvPr/>
        </p:nvPicPr>
        <p:blipFill rotWithShape="1">
          <a:blip r:embed="rId4">
            <a:alphaModFix/>
          </a:blip>
          <a:srcRect/>
          <a:stretch/>
        </p:blipFill>
        <p:spPr>
          <a:xfrm>
            <a:off x="6477000" y="23812"/>
            <a:ext cx="2381250" cy="3162300"/>
          </a:xfrm>
          <a:prstGeom prst="rect">
            <a:avLst/>
          </a:prstGeom>
          <a:noFill/>
          <a:ln>
            <a:noFill/>
          </a:ln>
        </p:spPr>
      </p:pic>
      <p:pic>
        <p:nvPicPr>
          <p:cNvPr id="991" name="Google Shape;991;p134" descr="http://static.ddmcdn.com/gif/koala-ig.jpg"/>
          <p:cNvPicPr preferRelativeResize="0"/>
          <p:nvPr/>
        </p:nvPicPr>
        <p:blipFill rotWithShape="1">
          <a:blip r:embed="rId5">
            <a:alphaModFix/>
          </a:blip>
          <a:srcRect/>
          <a:stretch/>
        </p:blipFill>
        <p:spPr>
          <a:xfrm>
            <a:off x="5762625" y="4476750"/>
            <a:ext cx="1905000" cy="2381250"/>
          </a:xfrm>
          <a:prstGeom prst="rect">
            <a:avLst/>
          </a:prstGeom>
          <a:noFill/>
          <a:ln>
            <a:noFill/>
          </a:ln>
        </p:spPr>
      </p:pic>
      <p:pic>
        <p:nvPicPr>
          <p:cNvPr id="992" name="Google Shape;992;p134" descr="http://www.kidcyber.com.au/IMAGES/pouch%20baby.jpeg"/>
          <p:cNvPicPr preferRelativeResize="0"/>
          <p:nvPr/>
        </p:nvPicPr>
        <p:blipFill rotWithShape="1">
          <a:blip r:embed="rId6">
            <a:alphaModFix/>
          </a:blip>
          <a:srcRect/>
          <a:stretch/>
        </p:blipFill>
        <p:spPr>
          <a:xfrm>
            <a:off x="762000" y="25400"/>
            <a:ext cx="1946275" cy="1830387"/>
          </a:xfrm>
          <a:prstGeom prst="rect">
            <a:avLst/>
          </a:prstGeom>
          <a:noFill/>
          <a:ln>
            <a:noFill/>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135"/>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Mammals</a:t>
            </a:r>
            <a:endParaRPr/>
          </a:p>
        </p:txBody>
      </p:sp>
      <p:sp>
        <p:nvSpPr>
          <p:cNvPr id="998" name="Google Shape;998;p135"/>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90000"/>
              </a:lnSpc>
              <a:spcBef>
                <a:spcPts val="0"/>
              </a:spcBef>
              <a:spcAft>
                <a:spcPts val="0"/>
              </a:spcAft>
              <a:buClr>
                <a:schemeClr val="accent2"/>
              </a:buClr>
              <a:buSzPts val="1700"/>
              <a:buFont typeface="Courgette"/>
              <a:buChar char="O"/>
            </a:pPr>
            <a:r>
              <a:rPr lang="en-US" sz="2000" b="0" i="0" u="none">
                <a:solidFill>
                  <a:schemeClr val="dk1"/>
                </a:solidFill>
                <a:latin typeface="Source Sans Pro"/>
                <a:ea typeface="Source Sans Pro"/>
                <a:cs typeface="Source Sans Pro"/>
                <a:sym typeface="Source Sans Pro"/>
              </a:rPr>
              <a:t>Reproduction</a:t>
            </a:r>
            <a:endParaRPr/>
          </a:p>
          <a:p>
            <a:pPr marL="639762" marR="0" lvl="1" indent="-284162" algn="l" rtl="0">
              <a:lnSpc>
                <a:spcPct val="9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Placental Mammals</a:t>
            </a:r>
            <a:endParaRPr/>
          </a:p>
          <a:p>
            <a:pPr marL="914400" marR="0" lvl="2" indent="-228600" algn="l" rtl="0">
              <a:lnSpc>
                <a:spcPct val="90000"/>
              </a:lnSpc>
              <a:spcBef>
                <a:spcPts val="340"/>
              </a:spcBef>
              <a:spcAft>
                <a:spcPts val="0"/>
              </a:spcAft>
              <a:buClr>
                <a:schemeClr val="accent2"/>
              </a:buClr>
              <a:buSzPts val="1445"/>
              <a:buFont typeface="Courgette"/>
              <a:buChar char="O"/>
            </a:pPr>
            <a:r>
              <a:rPr lang="en-US" sz="1700" b="0" i="0" u="none" strike="noStrike" cap="none">
                <a:solidFill>
                  <a:schemeClr val="dk1"/>
                </a:solidFill>
                <a:latin typeface="Source Sans Pro"/>
                <a:ea typeface="Source Sans Pro"/>
                <a:cs typeface="Source Sans Pro"/>
                <a:sym typeface="Source Sans Pro"/>
              </a:rPr>
              <a:t>Babies remain inside their mother until their body systems are able to function independently</a:t>
            </a:r>
            <a:endParaRPr/>
          </a:p>
          <a:p>
            <a:pPr marL="914400" marR="0" lvl="2" indent="-228600" algn="l" rtl="0">
              <a:lnSpc>
                <a:spcPct val="90000"/>
              </a:lnSpc>
              <a:spcBef>
                <a:spcPts val="340"/>
              </a:spcBef>
              <a:spcAft>
                <a:spcPts val="0"/>
              </a:spcAft>
              <a:buClr>
                <a:schemeClr val="accent2"/>
              </a:buClr>
              <a:buSzPts val="1445"/>
              <a:buFont typeface="Courgette"/>
              <a:buChar char="O"/>
            </a:pPr>
            <a:r>
              <a:rPr lang="en-US" sz="1700" b="0" i="0" u="none" strike="noStrike" cap="none">
                <a:solidFill>
                  <a:schemeClr val="dk1"/>
                </a:solidFill>
                <a:latin typeface="Source Sans Pro"/>
                <a:ea typeface="Source Sans Pro"/>
                <a:cs typeface="Source Sans Pro"/>
                <a:sym typeface="Source Sans Pro"/>
              </a:rPr>
              <a:t>Young are more developed when born</a:t>
            </a:r>
            <a:endParaRPr/>
          </a:p>
          <a:p>
            <a:pPr marL="914400" marR="0" lvl="2" indent="-228600" algn="l" rtl="0">
              <a:lnSpc>
                <a:spcPct val="90000"/>
              </a:lnSpc>
              <a:spcBef>
                <a:spcPts val="340"/>
              </a:spcBef>
              <a:spcAft>
                <a:spcPts val="0"/>
              </a:spcAft>
              <a:buClr>
                <a:schemeClr val="accent2"/>
              </a:buClr>
              <a:buSzPts val="1445"/>
              <a:buFont typeface="Courgette"/>
              <a:buChar char="O"/>
            </a:pPr>
            <a:r>
              <a:rPr lang="en-US" sz="1700" b="0" i="0" u="none" strike="noStrike" cap="none">
                <a:solidFill>
                  <a:schemeClr val="dk1"/>
                </a:solidFill>
                <a:latin typeface="Source Sans Pro"/>
                <a:ea typeface="Source Sans Pro"/>
                <a:cs typeface="Source Sans Pro"/>
                <a:sym typeface="Source Sans Pro"/>
              </a:rPr>
              <a:t>Placenta</a:t>
            </a:r>
            <a:endParaRPr/>
          </a:p>
          <a:p>
            <a:pPr marL="1279525" marR="0" lvl="3" indent="-238125" algn="l" rtl="0">
              <a:lnSpc>
                <a:spcPct val="90000"/>
              </a:lnSpc>
              <a:spcBef>
                <a:spcPts val="300"/>
              </a:spcBef>
              <a:spcAft>
                <a:spcPts val="0"/>
              </a:spcAft>
              <a:buClr>
                <a:schemeClr val="accent2"/>
              </a:buClr>
              <a:buSzPts val="1275"/>
              <a:buFont typeface="Courgette"/>
              <a:buChar char="O"/>
            </a:pPr>
            <a:r>
              <a:rPr lang="en-US" sz="1500" b="0" i="0" u="none" strike="noStrike" cap="none">
                <a:solidFill>
                  <a:schemeClr val="dk1"/>
                </a:solidFill>
                <a:latin typeface="Source Sans Pro"/>
                <a:ea typeface="Source Sans Pro"/>
                <a:cs typeface="Source Sans Pro"/>
                <a:sym typeface="Source Sans Pro"/>
              </a:rPr>
              <a:t>Structure that surrounds the baby and allows food, oxygen , and waste to be exchanged between mother and baby</a:t>
            </a:r>
            <a:endParaRPr/>
          </a:p>
          <a:p>
            <a:pPr marL="914400" marR="0" lvl="2" indent="-228600" algn="l" rtl="0">
              <a:lnSpc>
                <a:spcPct val="90000"/>
              </a:lnSpc>
              <a:spcBef>
                <a:spcPts val="340"/>
              </a:spcBef>
              <a:spcAft>
                <a:spcPts val="0"/>
              </a:spcAft>
              <a:buClr>
                <a:schemeClr val="accent2"/>
              </a:buClr>
              <a:buSzPts val="1445"/>
              <a:buFont typeface="Courgette"/>
              <a:buChar char="O"/>
            </a:pPr>
            <a:r>
              <a:rPr lang="en-US" sz="1700" b="0" i="0" u="none" strike="noStrike" cap="none">
                <a:solidFill>
                  <a:schemeClr val="dk1"/>
                </a:solidFill>
                <a:latin typeface="Source Sans Pro"/>
                <a:ea typeface="Source Sans Pro"/>
                <a:cs typeface="Source Sans Pro"/>
                <a:sym typeface="Source Sans Pro"/>
              </a:rPr>
              <a:t>Gestation Period</a:t>
            </a:r>
            <a:endParaRPr/>
          </a:p>
          <a:p>
            <a:pPr marL="1279525" marR="0" lvl="3" indent="-238125" algn="l" rtl="0">
              <a:lnSpc>
                <a:spcPct val="90000"/>
              </a:lnSpc>
              <a:spcBef>
                <a:spcPts val="300"/>
              </a:spcBef>
              <a:spcAft>
                <a:spcPts val="0"/>
              </a:spcAft>
              <a:buClr>
                <a:schemeClr val="accent2"/>
              </a:buClr>
              <a:buSzPts val="1275"/>
              <a:buFont typeface="Courgette"/>
              <a:buChar char="O"/>
            </a:pPr>
            <a:r>
              <a:rPr lang="en-US" sz="1500" b="0" i="0" u="none" strike="noStrike" cap="none">
                <a:solidFill>
                  <a:schemeClr val="dk1"/>
                </a:solidFill>
                <a:latin typeface="Source Sans Pro"/>
                <a:ea typeface="Source Sans Pro"/>
                <a:cs typeface="Source Sans Pro"/>
                <a:sym typeface="Source Sans Pro"/>
              </a:rPr>
              <a:t>The amount of time the young spends inside the mother before birth (ranges from a few weeks up to 23 months)</a:t>
            </a:r>
            <a:endParaRPr/>
          </a:p>
          <a:p>
            <a:pPr marL="914400" marR="0" lvl="2" indent="-228600" algn="l" rtl="0">
              <a:lnSpc>
                <a:spcPct val="90000"/>
              </a:lnSpc>
              <a:spcBef>
                <a:spcPts val="340"/>
              </a:spcBef>
              <a:spcAft>
                <a:spcPts val="0"/>
              </a:spcAft>
              <a:buClr>
                <a:schemeClr val="accent2"/>
              </a:buClr>
              <a:buSzPts val="1445"/>
              <a:buFont typeface="Courgette"/>
              <a:buChar char="O"/>
            </a:pPr>
            <a:r>
              <a:rPr lang="en-US" sz="1700" b="0" i="0" u="none" strike="noStrike" cap="none">
                <a:solidFill>
                  <a:schemeClr val="dk1"/>
                </a:solidFill>
                <a:latin typeface="Source Sans Pro"/>
                <a:ea typeface="Source Sans Pro"/>
                <a:cs typeface="Source Sans Pro"/>
                <a:sym typeface="Source Sans Pro"/>
              </a:rPr>
              <a:t>Ex: humans, elephants, bats</a:t>
            </a:r>
            <a:endParaRPr/>
          </a:p>
        </p:txBody>
      </p:sp>
      <p:pic>
        <p:nvPicPr>
          <p:cNvPr id="999" name="Google Shape;999;p135" descr="http://t0.gstatic.com/images?q=tbn:ANd9GcSlTmvEFuDGLXR4D3o0zouFR6AL-9-m-rV8n_NuKyC4cfM0S64VzKZgvyus"/>
          <p:cNvPicPr preferRelativeResize="0"/>
          <p:nvPr/>
        </p:nvPicPr>
        <p:blipFill rotWithShape="1">
          <a:blip r:embed="rId3">
            <a:alphaModFix/>
          </a:blip>
          <a:srcRect/>
          <a:stretch/>
        </p:blipFill>
        <p:spPr>
          <a:xfrm>
            <a:off x="6553200" y="381000"/>
            <a:ext cx="1676400" cy="1905000"/>
          </a:xfrm>
          <a:prstGeom prst="rect">
            <a:avLst/>
          </a:prstGeom>
          <a:noFill/>
          <a:ln>
            <a:noFill/>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36"/>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Mammals</a:t>
            </a:r>
            <a:endParaRPr/>
          </a:p>
        </p:txBody>
      </p:sp>
      <p:sp>
        <p:nvSpPr>
          <p:cNvPr id="1005" name="Google Shape;1005;p136"/>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Growth and Development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All mammals have internal fertilization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Development begins as a zygote and then divides to become an embryo and finally a fetus</a:t>
            </a:r>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37"/>
          <p:cNvSpPr txBox="1">
            <a:spLocks noGrp="1"/>
          </p:cNvSpPr>
          <p:nvPr>
            <p:ph type="ctrTitle"/>
          </p:nvPr>
        </p:nvSpPr>
        <p:spPr>
          <a:xfrm>
            <a:off x="1727200" y="1795462"/>
            <a:ext cx="5722937" cy="182721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Font typeface="Constantia"/>
              <a:buNone/>
            </a:pPr>
            <a:r>
              <a:rPr lang="en-US" sz="4800" b="0" i="0" u="none" strike="noStrike" cap="none">
                <a:solidFill>
                  <a:schemeClr val="dk1"/>
                </a:solidFill>
                <a:latin typeface="Constantia"/>
                <a:ea typeface="Constantia"/>
                <a:cs typeface="Constantia"/>
                <a:sym typeface="Constantia"/>
              </a:rPr>
              <a:t>Plants</a:t>
            </a:r>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38"/>
          <p:cNvSpPr txBox="1">
            <a:spLocks noGrp="1"/>
          </p:cNvSpPr>
          <p:nvPr>
            <p:ph type="title"/>
          </p:nvPr>
        </p:nvSpPr>
        <p:spPr>
          <a:xfrm>
            <a:off x="457200" y="762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Plants</a:t>
            </a:r>
            <a:endParaRPr/>
          </a:p>
        </p:txBody>
      </p:sp>
      <p:sp>
        <p:nvSpPr>
          <p:cNvPr id="1016" name="Google Shape;1016;p138"/>
          <p:cNvSpPr txBox="1">
            <a:spLocks noGrp="1"/>
          </p:cNvSpPr>
          <p:nvPr>
            <p:ph type="body" idx="1"/>
          </p:nvPr>
        </p:nvSpPr>
        <p:spPr>
          <a:xfrm>
            <a:off x="457200" y="1143000"/>
            <a:ext cx="8229600" cy="57150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Vascular and Nonvascular Plants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A nonvascular plant does not have specialized tissue for moving water and food.</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Often small and do not have true roots, stems, or leaves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A vascular plant has tube-like structures for the internal transport of food and water</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Xylem tissue forms the structures that carry water throughout the plant</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Food is made in the leaves and carried to where it is needed in tissue called phloem. </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All must have roots stems and leaves!</a:t>
            </a:r>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39"/>
          <p:cNvSpPr txBox="1">
            <a:spLocks noGrp="1"/>
          </p:cNvSpPr>
          <p:nvPr>
            <p:ph type="ctrTitle"/>
          </p:nvPr>
        </p:nvSpPr>
        <p:spPr>
          <a:xfrm>
            <a:off x="1727200" y="1795462"/>
            <a:ext cx="5722937" cy="182721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Font typeface="Constantia"/>
              <a:buNone/>
            </a:pPr>
            <a:r>
              <a:rPr lang="en-US" sz="4800" b="0" i="0" u="none" strike="noStrike" cap="none">
                <a:solidFill>
                  <a:schemeClr val="dk1"/>
                </a:solidFill>
                <a:latin typeface="Constantia"/>
                <a:ea typeface="Constantia"/>
                <a:cs typeface="Constantia"/>
                <a:sym typeface="Constantia"/>
              </a:rPr>
              <a:t>Non-Vascular Plants</a:t>
            </a:r>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140"/>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Non-Vascular Plants</a:t>
            </a:r>
            <a:endParaRPr/>
          </a:p>
        </p:txBody>
      </p:sp>
      <p:sp>
        <p:nvSpPr>
          <p:cNvPr id="1027" name="Google Shape;1027;p140"/>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Transport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Mosses do not have xylem or phloem</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Mosses move water into their leaves by osmosis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Gases move into and out of each leaf by diffusion</a:t>
            </a:r>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41"/>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Non-Vascular Plants</a:t>
            </a:r>
            <a:endParaRPr/>
          </a:p>
        </p:txBody>
      </p:sp>
      <p:sp>
        <p:nvSpPr>
          <p:cNvPr id="1033" name="Google Shape;1033;p141"/>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Regulation: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Plant Hormones</a:t>
            </a:r>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142"/>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Non-Vascular Plants</a:t>
            </a:r>
            <a:endParaRPr/>
          </a:p>
        </p:txBody>
      </p:sp>
      <p:sp>
        <p:nvSpPr>
          <p:cNvPr id="1039" name="Google Shape;1039;p142"/>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9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Respiration</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Gases move into each leaf and out of each leaf by diffusion</a:t>
            </a:r>
            <a:endParaRPr/>
          </a:p>
          <a:p>
            <a:pPr marL="273050" marR="0" lvl="0" indent="-143510" algn="l" rtl="0">
              <a:lnSpc>
                <a:spcPct val="90000"/>
              </a:lnSpc>
              <a:spcBef>
                <a:spcPts val="480"/>
              </a:spcBef>
              <a:spcAft>
                <a:spcPts val="0"/>
              </a:spcAft>
              <a:buClr>
                <a:schemeClr val="accent2"/>
              </a:buClr>
              <a:buSzPts val="2040"/>
              <a:buFont typeface="Courgette"/>
              <a:buNone/>
            </a:pPr>
            <a:endParaRPr sz="2400" b="0" i="0" u="none">
              <a:solidFill>
                <a:schemeClr val="dk1"/>
              </a:solidFill>
              <a:latin typeface="Source Sans Pro"/>
              <a:ea typeface="Source Sans Pro"/>
              <a:cs typeface="Source Sans Pro"/>
              <a:sym typeface="Source Sans Pro"/>
            </a:endParaRPr>
          </a:p>
          <a:p>
            <a:pPr marL="273050" marR="0" lvl="0" indent="-273050" algn="l" rtl="0">
              <a:lnSpc>
                <a:spcPct val="9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Nutrition</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Photosynthetic</a:t>
            </a:r>
            <a:endParaRPr/>
          </a:p>
          <a:p>
            <a:pPr marL="639762" marR="0" lvl="1" indent="-165417" algn="l" rtl="0">
              <a:lnSpc>
                <a:spcPct val="90000"/>
              </a:lnSpc>
              <a:spcBef>
                <a:spcPts val="440"/>
              </a:spcBef>
              <a:spcAft>
                <a:spcPts val="0"/>
              </a:spcAft>
              <a:buClr>
                <a:schemeClr val="accent2"/>
              </a:buClr>
              <a:buSzPts val="1870"/>
              <a:buFont typeface="Courgette"/>
              <a:buNone/>
            </a:pPr>
            <a:endParaRPr sz="2200" b="0" i="0" u="none" strike="noStrike" cap="none">
              <a:solidFill>
                <a:schemeClr val="dk1"/>
              </a:solidFill>
              <a:latin typeface="Source Sans Pro"/>
              <a:ea typeface="Source Sans Pro"/>
              <a:cs typeface="Source Sans Pro"/>
              <a:sym typeface="Source Sans Pro"/>
            </a:endParaRPr>
          </a:p>
          <a:p>
            <a:pPr marL="273050" marR="0" lvl="0" indent="-273050" algn="l" rtl="0">
              <a:lnSpc>
                <a:spcPct val="9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Synthesis </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Photosynthetic</a:t>
            </a:r>
            <a:endParaRPr/>
          </a:p>
          <a:p>
            <a:pPr marL="274320" marR="0" lvl="0" indent="-155575" algn="l" rtl="0">
              <a:spcBef>
                <a:spcPts val="440"/>
              </a:spcBef>
              <a:spcAft>
                <a:spcPts val="0"/>
              </a:spcAft>
              <a:buClr>
                <a:schemeClr val="accent2"/>
              </a:buClr>
              <a:buSzPts val="1870"/>
              <a:buFont typeface="Courgette"/>
              <a:buNone/>
            </a:pPr>
            <a:endParaRPr sz="22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43"/>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Non-Vascular Plants</a:t>
            </a:r>
            <a:endParaRPr/>
          </a:p>
        </p:txBody>
      </p:sp>
      <p:sp>
        <p:nvSpPr>
          <p:cNvPr id="1045" name="Google Shape;1045;p143"/>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1870"/>
              <a:buFont typeface="Courgette"/>
              <a:buChar char="O"/>
            </a:pPr>
            <a:r>
              <a:rPr lang="en-US" sz="2200" b="0" i="0" u="none">
                <a:solidFill>
                  <a:schemeClr val="dk1"/>
                </a:solidFill>
                <a:latin typeface="Source Sans Pro"/>
                <a:ea typeface="Source Sans Pro"/>
                <a:cs typeface="Source Sans Pro"/>
                <a:sym typeface="Source Sans Pro"/>
              </a:rPr>
              <a:t>Reproduction</a:t>
            </a:r>
            <a:endParaRPr/>
          </a:p>
          <a:p>
            <a:pPr marL="639762" marR="0" lvl="1" indent="-284162"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Spores are produced by one part of the moss</a:t>
            </a:r>
            <a:endParaRPr/>
          </a:p>
          <a:p>
            <a:pPr marL="639762" marR="0" lvl="1" indent="-284162"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The spores land in a moist area and grow into the green part of the moss</a:t>
            </a:r>
            <a:endParaRPr/>
          </a:p>
          <a:p>
            <a:pPr marL="639762" marR="0" lvl="1" indent="-284162"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The green part of the moss produces sperm and egg</a:t>
            </a:r>
            <a:endParaRPr/>
          </a:p>
          <a:p>
            <a:pPr marL="639762" marR="0" lvl="1" indent="-284162"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The sperm flagellated and must swim to the egg so mosses must live in moist environments</a:t>
            </a:r>
            <a:endParaRPr/>
          </a:p>
          <a:p>
            <a:pPr marL="639762" marR="0" lvl="1" indent="-284162"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The sperm fertilizes the egg and it grows into the spore producing part.</a:t>
            </a: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9"/>
          <p:cNvSpPr txBox="1">
            <a:spLocks noGrp="1"/>
          </p:cNvSpPr>
          <p:nvPr>
            <p:ph type="title"/>
          </p:nvPr>
        </p:nvSpPr>
        <p:spPr>
          <a:xfrm>
            <a:off x="381000" y="381000"/>
            <a:ext cx="75438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63300"/>
              </a:buClr>
              <a:buFont typeface="Comic Sans MS"/>
              <a:buNone/>
            </a:pPr>
            <a:r>
              <a:rPr lang="en-US" sz="4000" b="1" i="0" u="none" strike="noStrike" cap="none">
                <a:solidFill>
                  <a:srgbClr val="663300"/>
                </a:solidFill>
                <a:latin typeface="Comic Sans MS"/>
                <a:ea typeface="Comic Sans MS"/>
                <a:cs typeface="Comic Sans MS"/>
                <a:sym typeface="Comic Sans MS"/>
              </a:rPr>
              <a:t>Carolus Linnaeus</a:t>
            </a:r>
            <a:br>
              <a:rPr lang="en-US" sz="4000" b="1" i="0" u="none" strike="noStrike" cap="none">
                <a:solidFill>
                  <a:srgbClr val="663300"/>
                </a:solidFill>
                <a:latin typeface="Comic Sans MS"/>
                <a:ea typeface="Comic Sans MS"/>
                <a:cs typeface="Comic Sans MS"/>
                <a:sym typeface="Comic Sans MS"/>
              </a:rPr>
            </a:br>
            <a:r>
              <a:rPr lang="en-US" sz="1800" b="1" i="0" u="none" strike="noStrike" cap="none">
                <a:solidFill>
                  <a:srgbClr val="663300"/>
                </a:solidFill>
                <a:latin typeface="Comic Sans MS"/>
                <a:ea typeface="Comic Sans MS"/>
                <a:cs typeface="Comic Sans MS"/>
                <a:sym typeface="Comic Sans MS"/>
              </a:rPr>
              <a:t>1707 – 1778</a:t>
            </a:r>
            <a:endParaRPr/>
          </a:p>
        </p:txBody>
      </p:sp>
      <p:sp>
        <p:nvSpPr>
          <p:cNvPr id="283" name="Google Shape;283;p29"/>
          <p:cNvSpPr txBox="1">
            <a:spLocks noGrp="1"/>
          </p:cNvSpPr>
          <p:nvPr>
            <p:ph type="body" idx="1"/>
          </p:nvPr>
        </p:nvSpPr>
        <p:spPr>
          <a:xfrm>
            <a:off x="914400" y="1219200"/>
            <a:ext cx="3505200" cy="51054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
            </a:pPr>
            <a:r>
              <a:rPr lang="en-US" sz="2400" b="0" i="0" u="none">
                <a:solidFill>
                  <a:schemeClr val="dk1"/>
                </a:solidFill>
                <a:latin typeface="Comic Sans MS"/>
                <a:ea typeface="Comic Sans MS"/>
                <a:cs typeface="Comic Sans MS"/>
                <a:sym typeface="Comic Sans MS"/>
              </a:rPr>
              <a:t>18th century </a:t>
            </a:r>
            <a:r>
              <a:rPr lang="en-US" sz="2400" b="0" i="0" u="none">
                <a:solidFill>
                  <a:srgbClr val="FF6600"/>
                </a:solidFill>
                <a:latin typeface="Comic Sans MS"/>
                <a:ea typeface="Comic Sans MS"/>
                <a:cs typeface="Comic Sans MS"/>
                <a:sym typeface="Comic Sans MS"/>
              </a:rPr>
              <a:t>taxonomist</a:t>
            </a:r>
            <a:endParaRPr/>
          </a:p>
          <a:p>
            <a:pPr marL="273050" marR="0" lvl="0" indent="-273050" algn="l" rtl="0">
              <a:lnSpc>
                <a:spcPct val="100000"/>
              </a:lnSpc>
              <a:spcBef>
                <a:spcPts val="480"/>
              </a:spcBef>
              <a:spcAft>
                <a:spcPts val="0"/>
              </a:spcAft>
              <a:buClr>
                <a:schemeClr val="accent2"/>
              </a:buClr>
              <a:buSzPts val="2040"/>
              <a:buFont typeface="Courgette"/>
              <a:buChar char="•"/>
            </a:pPr>
            <a:r>
              <a:rPr lang="en-US" sz="2400" b="0" i="0" u="none">
                <a:solidFill>
                  <a:schemeClr val="dk1"/>
                </a:solidFill>
                <a:latin typeface="Comic Sans MS"/>
                <a:ea typeface="Comic Sans MS"/>
                <a:cs typeface="Comic Sans MS"/>
                <a:sym typeface="Comic Sans MS"/>
              </a:rPr>
              <a:t>Classified organisms by their </a:t>
            </a:r>
            <a:r>
              <a:rPr lang="en-US" sz="2400" b="0" i="0" u="none">
                <a:solidFill>
                  <a:srgbClr val="FF6600"/>
                </a:solidFill>
                <a:latin typeface="Comic Sans MS"/>
                <a:ea typeface="Comic Sans MS"/>
                <a:cs typeface="Comic Sans MS"/>
                <a:sym typeface="Comic Sans MS"/>
              </a:rPr>
              <a:t>structure</a:t>
            </a:r>
            <a:endParaRPr/>
          </a:p>
          <a:p>
            <a:pPr marL="273050" marR="0" lvl="0" indent="-273050" algn="l" rtl="0">
              <a:lnSpc>
                <a:spcPct val="100000"/>
              </a:lnSpc>
              <a:spcBef>
                <a:spcPts val="480"/>
              </a:spcBef>
              <a:spcAft>
                <a:spcPts val="0"/>
              </a:spcAft>
              <a:buClr>
                <a:schemeClr val="accent2"/>
              </a:buClr>
              <a:buSzPts val="2040"/>
              <a:buFont typeface="Courgette"/>
              <a:buChar char="•"/>
            </a:pPr>
            <a:r>
              <a:rPr lang="en-US" sz="2400" b="0" i="0" u="none">
                <a:solidFill>
                  <a:schemeClr val="dk1"/>
                </a:solidFill>
                <a:latin typeface="Comic Sans MS"/>
                <a:ea typeface="Comic Sans MS"/>
                <a:cs typeface="Comic Sans MS"/>
                <a:sym typeface="Comic Sans MS"/>
              </a:rPr>
              <a:t>Developed </a:t>
            </a:r>
            <a:r>
              <a:rPr lang="en-US" sz="2400" b="0" i="0" u="none">
                <a:solidFill>
                  <a:srgbClr val="FF6600"/>
                </a:solidFill>
                <a:latin typeface="Comic Sans MS"/>
                <a:ea typeface="Comic Sans MS"/>
                <a:cs typeface="Comic Sans MS"/>
                <a:sym typeface="Comic Sans MS"/>
              </a:rPr>
              <a:t>naming system</a:t>
            </a:r>
            <a:r>
              <a:rPr lang="en-US" sz="2400" b="0" i="0" u="none">
                <a:solidFill>
                  <a:schemeClr val="dk1"/>
                </a:solidFill>
                <a:latin typeface="Comic Sans MS"/>
                <a:ea typeface="Comic Sans MS"/>
                <a:cs typeface="Comic Sans MS"/>
                <a:sym typeface="Comic Sans MS"/>
              </a:rPr>
              <a:t> still used today</a:t>
            </a:r>
            <a:endParaRPr/>
          </a:p>
          <a:p>
            <a:pPr marL="274320" marR="0" lvl="0" indent="-144780" algn="l" rtl="0">
              <a:spcBef>
                <a:spcPts val="480"/>
              </a:spcBef>
              <a:spcAft>
                <a:spcPts val="0"/>
              </a:spcAft>
              <a:buClr>
                <a:schemeClr val="accent2"/>
              </a:buClr>
              <a:buSzPts val="2040"/>
              <a:buFont typeface="Courgette"/>
              <a:buNone/>
            </a:pPr>
            <a:endParaRPr sz="2400" b="0" i="0" u="none">
              <a:solidFill>
                <a:schemeClr val="dk1"/>
              </a:solidFill>
              <a:latin typeface="Comic Sans MS"/>
              <a:ea typeface="Comic Sans MS"/>
              <a:cs typeface="Comic Sans MS"/>
              <a:sym typeface="Comic Sans MS"/>
            </a:endParaRPr>
          </a:p>
        </p:txBody>
      </p:sp>
      <p:sp>
        <p:nvSpPr>
          <p:cNvPr id="284" name="Google Shape;284;p29"/>
          <p:cNvSpPr txBox="1"/>
          <p:nvPr/>
        </p:nvSpPr>
        <p:spPr>
          <a:xfrm>
            <a:off x="914400" y="5808662"/>
            <a:ext cx="5540375"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Arial"/>
              <a:buNone/>
            </a:pPr>
            <a:r>
              <a:rPr lang="en-US" sz="1400" b="0" i="0" u="none">
                <a:solidFill>
                  <a:schemeClr val="dk2"/>
                </a:solidFill>
                <a:latin typeface="Arial"/>
                <a:ea typeface="Arial"/>
                <a:cs typeface="Arial"/>
                <a:sym typeface="Arial"/>
              </a:rPr>
              <a:t>copyright cmassengale</a:t>
            </a:r>
            <a:endParaRPr/>
          </a:p>
        </p:txBody>
      </p:sp>
      <p:sp>
        <p:nvSpPr>
          <p:cNvPr id="285" name="Google Shape;285;p29"/>
          <p:cNvSpPr txBox="1"/>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Font typeface="Arial"/>
              <a:buNone/>
            </a:pPr>
            <a:fld id="{00000000-1234-1234-1234-123412341234}" type="slidenum">
              <a:rPr lang="en-US" sz="1400" b="0" i="0" u="none">
                <a:solidFill>
                  <a:schemeClr val="dk2"/>
                </a:solidFill>
                <a:latin typeface="Arial"/>
                <a:ea typeface="Arial"/>
                <a:cs typeface="Arial"/>
                <a:sym typeface="Arial"/>
              </a:rPr>
              <a:t>13</a:t>
            </a:fld>
            <a:endParaRPr/>
          </a:p>
        </p:txBody>
      </p:sp>
      <p:pic>
        <p:nvPicPr>
          <p:cNvPr id="286" name="Google Shape;286;p29" descr="linneaus"/>
          <p:cNvPicPr preferRelativeResize="0"/>
          <p:nvPr/>
        </p:nvPicPr>
        <p:blipFill rotWithShape="1">
          <a:blip r:embed="rId3">
            <a:alphaModFix/>
          </a:blip>
          <a:srcRect/>
          <a:stretch/>
        </p:blipFill>
        <p:spPr>
          <a:xfrm>
            <a:off x="4648200" y="1219200"/>
            <a:ext cx="2414587" cy="3633787"/>
          </a:xfrm>
          <a:prstGeom prst="rect">
            <a:avLst/>
          </a:prstGeom>
          <a:noFill/>
          <a:ln>
            <a:noFill/>
          </a:ln>
        </p:spPr>
      </p:pic>
      <p:pic>
        <p:nvPicPr>
          <p:cNvPr id="287" name="Google Shape;287;p29" descr="system_natura"/>
          <p:cNvPicPr preferRelativeResize="0"/>
          <p:nvPr/>
        </p:nvPicPr>
        <p:blipFill rotWithShape="1">
          <a:blip r:embed="rId4">
            <a:alphaModFix/>
          </a:blip>
          <a:srcRect/>
          <a:stretch/>
        </p:blipFill>
        <p:spPr>
          <a:xfrm rot="540000">
            <a:off x="6477000" y="2971800"/>
            <a:ext cx="2128837" cy="365760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xEl>
                                              <p:pRg st="0" end="0"/>
                                            </p:txEl>
                                          </p:spTgt>
                                        </p:tgtEl>
                                        <p:attrNameLst>
                                          <p:attrName>style.visibility</p:attrName>
                                        </p:attrNameLst>
                                      </p:cBhvr>
                                      <p:to>
                                        <p:strVal val="visible"/>
                                      </p:to>
                                    </p:set>
                                    <p:animEffect transition="in" filter="fade">
                                      <p:cBhvr>
                                        <p:cTn id="7" dur="500"/>
                                        <p:tgtEl>
                                          <p:spTgt spid="2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3">
                                            <p:txEl>
                                              <p:pRg st="1" end="1"/>
                                            </p:txEl>
                                          </p:spTgt>
                                        </p:tgtEl>
                                        <p:attrNameLst>
                                          <p:attrName>style.visibility</p:attrName>
                                        </p:attrNameLst>
                                      </p:cBhvr>
                                      <p:to>
                                        <p:strVal val="visible"/>
                                      </p:to>
                                    </p:set>
                                    <p:animEffect transition="in" filter="fade">
                                      <p:cBhvr>
                                        <p:cTn id="12" dur="500"/>
                                        <p:tgtEl>
                                          <p:spTgt spid="2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3">
                                            <p:txEl>
                                              <p:pRg st="2" end="2"/>
                                            </p:txEl>
                                          </p:spTgt>
                                        </p:tgtEl>
                                        <p:attrNameLst>
                                          <p:attrName>style.visibility</p:attrName>
                                        </p:attrNameLst>
                                      </p:cBhvr>
                                      <p:to>
                                        <p:strVal val="visible"/>
                                      </p:to>
                                    </p:set>
                                    <p:animEffect transition="in" filter="fade">
                                      <p:cBhvr>
                                        <p:cTn id="17" dur="500"/>
                                        <p:tgtEl>
                                          <p:spTgt spid="2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3">
                                            <p:txEl>
                                              <p:pRg st="3" end="3"/>
                                            </p:txEl>
                                          </p:spTgt>
                                        </p:tgtEl>
                                        <p:attrNameLst>
                                          <p:attrName>style.visibility</p:attrName>
                                        </p:attrNameLst>
                                      </p:cBhvr>
                                      <p:to>
                                        <p:strVal val="visible"/>
                                      </p:to>
                                    </p:set>
                                    <p:animEffect transition="in" filter="fade">
                                      <p:cBhvr>
                                        <p:cTn id="22" dur="500"/>
                                        <p:tgtEl>
                                          <p:spTgt spid="2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87"/>
                                        </p:tgtEl>
                                        <p:attrNameLst>
                                          <p:attrName>style.visibility</p:attrName>
                                        </p:attrNameLst>
                                      </p:cBhvr>
                                      <p:to>
                                        <p:strVal val="visible"/>
                                      </p:to>
                                    </p:set>
                                    <p:anim calcmode="lin" valueType="num">
                                      <p:cBhvr additive="base">
                                        <p:cTn id="27" dur="2000"/>
                                        <p:tgtEl>
                                          <p:spTgt spid="28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pic>
        <p:nvPicPr>
          <p:cNvPr id="1050" name="Google Shape;1050;p144"/>
          <p:cNvPicPr preferRelativeResize="0"/>
          <p:nvPr/>
        </p:nvPicPr>
        <p:blipFill rotWithShape="1">
          <a:blip r:embed="rId3">
            <a:alphaModFix amt="0"/>
          </a:blip>
          <a:srcRect/>
          <a:stretch/>
        </p:blipFill>
        <p:spPr>
          <a:xfrm>
            <a:off x="1066800" y="533400"/>
            <a:ext cx="6896100" cy="5248275"/>
          </a:xfrm>
          <a:prstGeom prst="rect">
            <a:avLst/>
          </a:prstGeom>
          <a:noFill/>
          <a:ln>
            <a:noFill/>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145"/>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Non-Vascular Plants</a:t>
            </a:r>
            <a:endParaRPr/>
          </a:p>
        </p:txBody>
      </p:sp>
      <p:sp>
        <p:nvSpPr>
          <p:cNvPr id="1056" name="Google Shape;1056;p145"/>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90000"/>
              </a:lnSpc>
              <a:spcBef>
                <a:spcPts val="0"/>
              </a:spcBef>
              <a:spcAft>
                <a:spcPts val="0"/>
              </a:spcAft>
              <a:buClr>
                <a:schemeClr val="accent2"/>
              </a:buClr>
              <a:buSzPts val="1870"/>
              <a:buFont typeface="Courgette"/>
              <a:buChar char="O"/>
            </a:pPr>
            <a:r>
              <a:rPr lang="en-US" sz="2200" b="0" i="0" u="none">
                <a:solidFill>
                  <a:schemeClr val="dk1"/>
                </a:solidFill>
                <a:latin typeface="Source Sans Pro"/>
                <a:ea typeface="Source Sans Pro"/>
                <a:cs typeface="Source Sans Pro"/>
                <a:sym typeface="Source Sans Pro"/>
              </a:rPr>
              <a:t>Feeding Adaptations</a:t>
            </a:r>
            <a:endParaRPr/>
          </a:p>
          <a:p>
            <a:pPr marL="639762" marR="0" lvl="1" indent="-284162"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Live close to the ground so they can get the water needed for photosynthesis</a:t>
            </a:r>
            <a:endParaRPr/>
          </a:p>
          <a:p>
            <a:pPr marL="273050" marR="0" lvl="0" indent="-154305" algn="l" rtl="0">
              <a:lnSpc>
                <a:spcPct val="90000"/>
              </a:lnSpc>
              <a:spcBef>
                <a:spcPts val="440"/>
              </a:spcBef>
              <a:spcAft>
                <a:spcPts val="0"/>
              </a:spcAft>
              <a:buClr>
                <a:schemeClr val="accent2"/>
              </a:buClr>
              <a:buSzPts val="1870"/>
              <a:buFont typeface="Courgette"/>
              <a:buNone/>
            </a:pPr>
            <a:endParaRPr sz="2200" b="0" i="0" u="none">
              <a:solidFill>
                <a:schemeClr val="dk1"/>
              </a:solidFill>
              <a:latin typeface="Source Sans Pro"/>
              <a:ea typeface="Source Sans Pro"/>
              <a:cs typeface="Source Sans Pro"/>
              <a:sym typeface="Source Sans Pro"/>
            </a:endParaRPr>
          </a:p>
          <a:p>
            <a:pPr marL="273050" marR="0" lvl="0" indent="-273050" algn="l" rtl="0">
              <a:lnSpc>
                <a:spcPct val="90000"/>
              </a:lnSpc>
              <a:spcBef>
                <a:spcPts val="440"/>
              </a:spcBef>
              <a:spcAft>
                <a:spcPts val="0"/>
              </a:spcAft>
              <a:buClr>
                <a:schemeClr val="accent2"/>
              </a:buClr>
              <a:buSzPts val="1870"/>
              <a:buFont typeface="Courgette"/>
              <a:buChar char="O"/>
            </a:pPr>
            <a:r>
              <a:rPr lang="en-US" sz="2200" b="0" i="0" u="none">
                <a:solidFill>
                  <a:schemeClr val="dk1"/>
                </a:solidFill>
                <a:latin typeface="Source Sans Pro"/>
                <a:ea typeface="Source Sans Pro"/>
                <a:cs typeface="Source Sans Pro"/>
                <a:sym typeface="Source Sans Pro"/>
              </a:rPr>
              <a:t>Adaptations for Successful Reproduction</a:t>
            </a:r>
            <a:endParaRPr/>
          </a:p>
          <a:p>
            <a:pPr marL="639762" marR="0" lvl="1" indent="-284162"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Different parts of the plant do different things</a:t>
            </a:r>
            <a:endParaRPr/>
          </a:p>
          <a:p>
            <a:pPr marL="273050" marR="0" lvl="0" indent="-154305" algn="l" rtl="0">
              <a:lnSpc>
                <a:spcPct val="90000"/>
              </a:lnSpc>
              <a:spcBef>
                <a:spcPts val="440"/>
              </a:spcBef>
              <a:spcAft>
                <a:spcPts val="0"/>
              </a:spcAft>
              <a:buClr>
                <a:schemeClr val="accent2"/>
              </a:buClr>
              <a:buSzPts val="1870"/>
              <a:buFont typeface="Courgette"/>
              <a:buNone/>
            </a:pPr>
            <a:endParaRPr sz="2200" b="0" i="0" u="none">
              <a:solidFill>
                <a:schemeClr val="dk1"/>
              </a:solidFill>
              <a:latin typeface="Source Sans Pro"/>
              <a:ea typeface="Source Sans Pro"/>
              <a:cs typeface="Source Sans Pro"/>
              <a:sym typeface="Source Sans Pro"/>
            </a:endParaRPr>
          </a:p>
          <a:p>
            <a:pPr marL="273050" marR="0" lvl="0" indent="-273050" algn="l" rtl="0">
              <a:lnSpc>
                <a:spcPct val="90000"/>
              </a:lnSpc>
              <a:spcBef>
                <a:spcPts val="440"/>
              </a:spcBef>
              <a:spcAft>
                <a:spcPts val="0"/>
              </a:spcAft>
              <a:buClr>
                <a:schemeClr val="accent2"/>
              </a:buClr>
              <a:buSzPts val="1870"/>
              <a:buFont typeface="Courgette"/>
              <a:buChar char="O"/>
            </a:pPr>
            <a:r>
              <a:rPr lang="en-US" sz="2200" b="0" i="0" u="none">
                <a:solidFill>
                  <a:schemeClr val="dk1"/>
                </a:solidFill>
                <a:latin typeface="Source Sans Pro"/>
                <a:ea typeface="Source Sans Pro"/>
                <a:cs typeface="Source Sans Pro"/>
                <a:sym typeface="Source Sans Pro"/>
              </a:rPr>
              <a:t>Adaptations to life on land</a:t>
            </a:r>
            <a:endParaRPr/>
          </a:p>
          <a:p>
            <a:pPr marL="639762" marR="0" lvl="1" indent="-284162"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Rhizoids which anchor them into the ground </a:t>
            </a:r>
            <a:endParaRPr/>
          </a:p>
          <a:p>
            <a:pPr marL="639762" marR="0" lvl="1" indent="-284162"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They grow close to the ground</a:t>
            </a:r>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46"/>
          <p:cNvSpPr txBox="1">
            <a:spLocks noGrp="1"/>
          </p:cNvSpPr>
          <p:nvPr>
            <p:ph type="ctrTitle"/>
          </p:nvPr>
        </p:nvSpPr>
        <p:spPr>
          <a:xfrm>
            <a:off x="1727200" y="1795462"/>
            <a:ext cx="5722937" cy="182721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Font typeface="Constantia"/>
              <a:buNone/>
            </a:pPr>
            <a:r>
              <a:rPr lang="en-US" sz="4800" b="0" i="0" u="none" strike="noStrike" cap="none">
                <a:solidFill>
                  <a:schemeClr val="dk1"/>
                </a:solidFill>
                <a:latin typeface="Constantia"/>
                <a:ea typeface="Constantia"/>
                <a:cs typeface="Constantia"/>
                <a:sym typeface="Constantia"/>
              </a:rPr>
              <a:t>Vascular Plants</a:t>
            </a:r>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pic>
        <p:nvPicPr>
          <p:cNvPr id="1066" name="Google Shape;1066;p147"/>
          <p:cNvPicPr preferRelativeResize="0"/>
          <p:nvPr/>
        </p:nvPicPr>
        <p:blipFill rotWithShape="1">
          <a:blip r:embed="rId3">
            <a:alphaModFix amt="0"/>
          </a:blip>
          <a:srcRect/>
          <a:stretch/>
        </p:blipFill>
        <p:spPr>
          <a:xfrm>
            <a:off x="533400" y="100012"/>
            <a:ext cx="7924800" cy="6300787"/>
          </a:xfrm>
          <a:prstGeom prst="rect">
            <a:avLst/>
          </a:prstGeom>
          <a:noFill/>
          <a:ln>
            <a:noFill/>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48"/>
          <p:cNvSpPr txBox="1">
            <a:spLocks noGrp="1"/>
          </p:cNvSpPr>
          <p:nvPr>
            <p:ph type="title"/>
          </p:nvPr>
        </p:nvSpPr>
        <p:spPr>
          <a:xfrm>
            <a:off x="1066800" y="533400"/>
            <a:ext cx="6965950"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000" b="0" i="0" u="none" strike="noStrike" cap="none">
                <a:solidFill>
                  <a:schemeClr val="dk1"/>
                </a:solidFill>
                <a:latin typeface="Constantia"/>
                <a:ea typeface="Constantia"/>
                <a:cs typeface="Constantia"/>
                <a:sym typeface="Constantia"/>
              </a:rPr>
              <a:t>More about Xylem and Phloem</a:t>
            </a:r>
            <a:endParaRPr/>
          </a:p>
        </p:txBody>
      </p:sp>
      <p:pic>
        <p:nvPicPr>
          <p:cNvPr id="1072" name="Google Shape;1072;p148"/>
          <p:cNvPicPr preferRelativeResize="0"/>
          <p:nvPr/>
        </p:nvPicPr>
        <p:blipFill rotWithShape="1">
          <a:blip r:embed="rId3">
            <a:alphaModFix amt="0"/>
          </a:blip>
          <a:srcRect/>
          <a:stretch/>
        </p:blipFill>
        <p:spPr>
          <a:xfrm>
            <a:off x="2378075" y="1447800"/>
            <a:ext cx="4860925" cy="5168900"/>
          </a:xfrm>
          <a:prstGeom prst="rect">
            <a:avLst/>
          </a:prstGeom>
          <a:noFill/>
          <a:ln>
            <a:noFill/>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149"/>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Vascular Plants</a:t>
            </a:r>
            <a:endParaRPr/>
          </a:p>
        </p:txBody>
      </p:sp>
      <p:sp>
        <p:nvSpPr>
          <p:cNvPr id="1078" name="Google Shape;1078;p149"/>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Most plants you are familiar with are vascular plants. These can be divided into two smaller groups based on the stems they have.</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Woody Plants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Herbaceous Plants</a:t>
            </a:r>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50"/>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Vascular Plants</a:t>
            </a:r>
            <a:endParaRPr/>
          </a:p>
        </p:txBody>
      </p:sp>
      <p:sp>
        <p:nvSpPr>
          <p:cNvPr id="1084" name="Google Shape;1084;p150"/>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Woody Plants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Plants with stiff, sturdy stems, usually covered with bark are woody plants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Trees and Shrubs</a:t>
            </a:r>
            <a:endParaRPr/>
          </a:p>
        </p:txBody>
      </p:sp>
      <p:pic>
        <p:nvPicPr>
          <p:cNvPr id="1085" name="Google Shape;1085;p150"/>
          <p:cNvPicPr preferRelativeResize="0"/>
          <p:nvPr/>
        </p:nvPicPr>
        <p:blipFill rotWithShape="1">
          <a:blip r:embed="rId3">
            <a:alphaModFix amt="0"/>
          </a:blip>
          <a:srcRect/>
          <a:stretch/>
        </p:blipFill>
        <p:spPr>
          <a:xfrm>
            <a:off x="3429000" y="4075112"/>
            <a:ext cx="2124075" cy="1568450"/>
          </a:xfrm>
          <a:prstGeom prst="rect">
            <a:avLst/>
          </a:prstGeom>
          <a:noFill/>
          <a:ln>
            <a:noFill/>
          </a:ln>
        </p:spPr>
      </p:pic>
      <p:pic>
        <p:nvPicPr>
          <p:cNvPr id="1086" name="Google Shape;1086;p150"/>
          <p:cNvPicPr preferRelativeResize="0"/>
          <p:nvPr/>
        </p:nvPicPr>
        <p:blipFill rotWithShape="1">
          <a:blip r:embed="rId4">
            <a:alphaModFix amt="0"/>
          </a:blip>
          <a:srcRect/>
          <a:stretch/>
        </p:blipFill>
        <p:spPr>
          <a:xfrm>
            <a:off x="1143000" y="3965575"/>
            <a:ext cx="1260475" cy="1895475"/>
          </a:xfrm>
          <a:prstGeom prst="rect">
            <a:avLst/>
          </a:prstGeom>
          <a:noFill/>
          <a:ln>
            <a:noFill/>
          </a:ln>
        </p:spPr>
      </p:pic>
      <p:pic>
        <p:nvPicPr>
          <p:cNvPr id="1087" name="Google Shape;1087;p150"/>
          <p:cNvPicPr preferRelativeResize="0"/>
          <p:nvPr/>
        </p:nvPicPr>
        <p:blipFill rotWithShape="1">
          <a:blip r:embed="rId5">
            <a:alphaModFix amt="0"/>
          </a:blip>
          <a:srcRect/>
          <a:stretch/>
        </p:blipFill>
        <p:spPr>
          <a:xfrm>
            <a:off x="6858000" y="3911600"/>
            <a:ext cx="1260475" cy="1895475"/>
          </a:xfrm>
          <a:prstGeom prst="rect">
            <a:avLst/>
          </a:prstGeom>
          <a:noFill/>
          <a:ln>
            <a:noFill/>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51"/>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Vascular Plants</a:t>
            </a:r>
            <a:endParaRPr/>
          </a:p>
        </p:txBody>
      </p:sp>
      <p:sp>
        <p:nvSpPr>
          <p:cNvPr id="1093" name="Google Shape;1093;p151"/>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Herbaceous plants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Plants with green fleshy stems rather than woody stems are called herbaceous plants</a:t>
            </a:r>
            <a:endParaRPr/>
          </a:p>
        </p:txBody>
      </p:sp>
      <p:pic>
        <p:nvPicPr>
          <p:cNvPr id="1094" name="Google Shape;1094;p151"/>
          <p:cNvPicPr preferRelativeResize="0"/>
          <p:nvPr/>
        </p:nvPicPr>
        <p:blipFill rotWithShape="1">
          <a:blip r:embed="rId3">
            <a:alphaModFix amt="0"/>
          </a:blip>
          <a:srcRect/>
          <a:stretch/>
        </p:blipFill>
        <p:spPr>
          <a:xfrm>
            <a:off x="6507162" y="3873500"/>
            <a:ext cx="1120775" cy="1835150"/>
          </a:xfrm>
          <a:prstGeom prst="rect">
            <a:avLst/>
          </a:prstGeom>
          <a:noFill/>
          <a:ln>
            <a:noFill/>
          </a:ln>
        </p:spPr>
      </p:pic>
      <p:pic>
        <p:nvPicPr>
          <p:cNvPr id="1095" name="Google Shape;1095;p151"/>
          <p:cNvPicPr preferRelativeResize="0"/>
          <p:nvPr/>
        </p:nvPicPr>
        <p:blipFill rotWithShape="1">
          <a:blip r:embed="rId4">
            <a:alphaModFix amt="0"/>
          </a:blip>
          <a:srcRect/>
          <a:stretch/>
        </p:blipFill>
        <p:spPr>
          <a:xfrm>
            <a:off x="1219200" y="3852862"/>
            <a:ext cx="1260475" cy="1895475"/>
          </a:xfrm>
          <a:prstGeom prst="rect">
            <a:avLst/>
          </a:prstGeom>
          <a:noFill/>
          <a:ln>
            <a:noFill/>
          </a:ln>
        </p:spPr>
      </p:pic>
      <p:pic>
        <p:nvPicPr>
          <p:cNvPr id="1096" name="Google Shape;1096;p151"/>
          <p:cNvPicPr preferRelativeResize="0"/>
          <p:nvPr/>
        </p:nvPicPr>
        <p:blipFill rotWithShape="1">
          <a:blip r:embed="rId5">
            <a:alphaModFix amt="0"/>
          </a:blip>
          <a:srcRect/>
          <a:stretch/>
        </p:blipFill>
        <p:spPr>
          <a:xfrm>
            <a:off x="3375025" y="4267200"/>
            <a:ext cx="1935162" cy="1270000"/>
          </a:xfrm>
          <a:prstGeom prst="rect">
            <a:avLst/>
          </a:prstGeom>
          <a:noFill/>
          <a:ln>
            <a:noFill/>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52"/>
          <p:cNvSpPr txBox="1">
            <a:spLocks noGrp="1"/>
          </p:cNvSpPr>
          <p:nvPr>
            <p:ph type="ctrTitle"/>
          </p:nvPr>
        </p:nvSpPr>
        <p:spPr>
          <a:xfrm>
            <a:off x="685800" y="2416175"/>
            <a:ext cx="7772400" cy="1470025"/>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Font typeface="Constantia"/>
              <a:buNone/>
            </a:pPr>
            <a:r>
              <a:rPr lang="en-US" sz="4800" b="0" i="0" u="none" strike="noStrike" cap="none">
                <a:solidFill>
                  <a:schemeClr val="dk1"/>
                </a:solidFill>
                <a:latin typeface="Constantia"/>
                <a:ea typeface="Constantia"/>
                <a:cs typeface="Constantia"/>
                <a:sym typeface="Constantia"/>
              </a:rPr>
              <a:t>Gymnosperms</a:t>
            </a:r>
            <a:endParaRPr/>
          </a:p>
        </p:txBody>
      </p:sp>
      <p:pic>
        <p:nvPicPr>
          <p:cNvPr id="1102" name="Google Shape;1102;p152"/>
          <p:cNvPicPr preferRelativeResize="0"/>
          <p:nvPr/>
        </p:nvPicPr>
        <p:blipFill rotWithShape="1">
          <a:blip r:embed="rId3">
            <a:alphaModFix/>
          </a:blip>
          <a:srcRect/>
          <a:stretch/>
        </p:blipFill>
        <p:spPr>
          <a:xfrm>
            <a:off x="228600" y="185737"/>
            <a:ext cx="3533775" cy="2162175"/>
          </a:xfrm>
          <a:prstGeom prst="rect">
            <a:avLst/>
          </a:prstGeom>
          <a:noFill/>
          <a:ln>
            <a:noFill/>
          </a:ln>
        </p:spPr>
      </p:pic>
      <p:pic>
        <p:nvPicPr>
          <p:cNvPr id="1103" name="Google Shape;1103;p152"/>
          <p:cNvPicPr preferRelativeResize="0"/>
          <p:nvPr/>
        </p:nvPicPr>
        <p:blipFill rotWithShape="1">
          <a:blip r:embed="rId4">
            <a:alphaModFix/>
          </a:blip>
          <a:srcRect/>
          <a:stretch/>
        </p:blipFill>
        <p:spPr>
          <a:xfrm>
            <a:off x="5791200" y="128587"/>
            <a:ext cx="3190875" cy="2276475"/>
          </a:xfrm>
          <a:prstGeom prst="rect">
            <a:avLst/>
          </a:prstGeom>
          <a:noFill/>
          <a:ln>
            <a:noFill/>
          </a:ln>
        </p:spPr>
      </p:pic>
      <p:pic>
        <p:nvPicPr>
          <p:cNvPr id="1104" name="Google Shape;1104;p152"/>
          <p:cNvPicPr preferRelativeResize="0"/>
          <p:nvPr/>
        </p:nvPicPr>
        <p:blipFill rotWithShape="1">
          <a:blip r:embed="rId5">
            <a:alphaModFix/>
          </a:blip>
          <a:srcRect/>
          <a:stretch/>
        </p:blipFill>
        <p:spPr>
          <a:xfrm>
            <a:off x="685800" y="3810000"/>
            <a:ext cx="2943225" cy="2390775"/>
          </a:xfrm>
          <a:prstGeom prst="rect">
            <a:avLst/>
          </a:prstGeom>
          <a:noFill/>
          <a:ln>
            <a:noFill/>
          </a:ln>
        </p:spPr>
      </p:pic>
      <p:pic>
        <p:nvPicPr>
          <p:cNvPr id="1105" name="Google Shape;1105;p152"/>
          <p:cNvPicPr preferRelativeResize="0"/>
          <p:nvPr/>
        </p:nvPicPr>
        <p:blipFill rotWithShape="1">
          <a:blip r:embed="rId6">
            <a:alphaModFix/>
          </a:blip>
          <a:srcRect/>
          <a:stretch/>
        </p:blipFill>
        <p:spPr>
          <a:xfrm>
            <a:off x="5456237" y="3810000"/>
            <a:ext cx="3495675" cy="2276475"/>
          </a:xfrm>
          <a:prstGeom prst="rect">
            <a:avLst/>
          </a:prstGeom>
          <a:noFill/>
          <a:ln>
            <a:noFill/>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153"/>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Gymnosperms</a:t>
            </a:r>
            <a:endParaRPr/>
          </a:p>
        </p:txBody>
      </p:sp>
      <p:sp>
        <p:nvSpPr>
          <p:cNvPr id="1111" name="Google Shape;1111;p153"/>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Transport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Have xylem which transports water up from the roots to the stem and leaves (The xylem makes up the veins of leaves)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Phloem which transports sugar down from the leaves to the stem and the roots</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0"/>
          <p:cNvSpPr txBox="1">
            <a:spLocks noGrp="1"/>
          </p:cNvSpPr>
          <p:nvPr>
            <p:ph type="title"/>
          </p:nvPr>
        </p:nvSpPr>
        <p:spPr>
          <a:xfrm>
            <a:off x="457200" y="0"/>
            <a:ext cx="8229600" cy="762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63300"/>
              </a:buClr>
              <a:buFont typeface="Comic Sans MS"/>
              <a:buNone/>
            </a:pPr>
            <a:r>
              <a:rPr lang="en-US" sz="4400" b="1" i="0" u="none" strike="noStrike" cap="none">
                <a:solidFill>
                  <a:srgbClr val="663300"/>
                </a:solidFill>
                <a:latin typeface="Comic Sans MS"/>
                <a:ea typeface="Comic Sans MS"/>
                <a:cs typeface="Comic Sans MS"/>
                <a:sym typeface="Comic Sans MS"/>
              </a:rPr>
              <a:t>Carolus Linnaeus</a:t>
            </a:r>
            <a:endParaRPr/>
          </a:p>
        </p:txBody>
      </p:sp>
      <p:sp>
        <p:nvSpPr>
          <p:cNvPr id="293" name="Google Shape;293;p30"/>
          <p:cNvSpPr txBox="1">
            <a:spLocks noGrp="1"/>
          </p:cNvSpPr>
          <p:nvPr>
            <p:ph type="body" idx="1"/>
          </p:nvPr>
        </p:nvSpPr>
        <p:spPr>
          <a:xfrm>
            <a:off x="1143000" y="990600"/>
            <a:ext cx="7010400" cy="48006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3400"/>
              <a:buFont typeface="Courgette"/>
              <a:buChar char="•"/>
            </a:pPr>
            <a:r>
              <a:rPr lang="en-US" sz="4000" b="0" i="0" u="none">
                <a:solidFill>
                  <a:schemeClr val="dk2"/>
                </a:solidFill>
                <a:latin typeface="Comic Sans MS"/>
                <a:ea typeface="Comic Sans MS"/>
                <a:cs typeface="Comic Sans MS"/>
                <a:sym typeface="Comic Sans MS"/>
              </a:rPr>
              <a:t>Called the </a:t>
            </a:r>
            <a:r>
              <a:rPr lang="en-US" sz="4000" b="0" i="0" u="none">
                <a:solidFill>
                  <a:srgbClr val="FF6600"/>
                </a:solidFill>
                <a:latin typeface="Comic Sans MS"/>
                <a:ea typeface="Comic Sans MS"/>
                <a:cs typeface="Comic Sans MS"/>
                <a:sym typeface="Comic Sans MS"/>
              </a:rPr>
              <a:t>“Father of Taxonomy”</a:t>
            </a:r>
            <a:endParaRPr/>
          </a:p>
          <a:p>
            <a:pPr marL="273050" marR="0" lvl="0" indent="-273050" algn="l" rtl="0">
              <a:lnSpc>
                <a:spcPct val="100000"/>
              </a:lnSpc>
              <a:spcBef>
                <a:spcPts val="800"/>
              </a:spcBef>
              <a:spcAft>
                <a:spcPts val="0"/>
              </a:spcAft>
              <a:buClr>
                <a:schemeClr val="accent2"/>
              </a:buClr>
              <a:buSzPts val="3400"/>
              <a:buFont typeface="Courgette"/>
              <a:buChar char="•"/>
            </a:pPr>
            <a:r>
              <a:rPr lang="en-US" sz="4000" b="0" i="0" u="none">
                <a:solidFill>
                  <a:schemeClr val="dk2"/>
                </a:solidFill>
                <a:latin typeface="Comic Sans MS"/>
                <a:ea typeface="Comic Sans MS"/>
                <a:cs typeface="Comic Sans MS"/>
                <a:sym typeface="Comic Sans MS"/>
              </a:rPr>
              <a:t>Developed the modern system of naming known as </a:t>
            </a:r>
            <a:r>
              <a:rPr lang="en-US" sz="4000" b="0" i="0" u="none">
                <a:solidFill>
                  <a:srgbClr val="FF6600"/>
                </a:solidFill>
                <a:latin typeface="Comic Sans MS"/>
                <a:ea typeface="Comic Sans MS"/>
                <a:cs typeface="Comic Sans MS"/>
                <a:sym typeface="Comic Sans MS"/>
              </a:rPr>
              <a:t>binomial nomenclature</a:t>
            </a:r>
            <a:endParaRPr/>
          </a:p>
          <a:p>
            <a:pPr marL="273050" marR="0" lvl="0" indent="-273050" algn="l" rtl="0">
              <a:lnSpc>
                <a:spcPct val="100000"/>
              </a:lnSpc>
              <a:spcBef>
                <a:spcPts val="800"/>
              </a:spcBef>
              <a:spcAft>
                <a:spcPts val="0"/>
              </a:spcAft>
              <a:buClr>
                <a:schemeClr val="accent2"/>
              </a:buClr>
              <a:buSzPts val="3400"/>
              <a:buFont typeface="Courgette"/>
              <a:buChar char="•"/>
            </a:pPr>
            <a:r>
              <a:rPr lang="en-US" sz="4000" b="0" i="0" u="none">
                <a:solidFill>
                  <a:srgbClr val="FF6600"/>
                </a:solidFill>
                <a:latin typeface="Comic Sans MS"/>
                <a:ea typeface="Comic Sans MS"/>
                <a:cs typeface="Comic Sans MS"/>
                <a:sym typeface="Comic Sans MS"/>
              </a:rPr>
              <a:t>Two-word</a:t>
            </a:r>
            <a:r>
              <a:rPr lang="en-US" sz="4000" b="0" i="0" u="none">
                <a:solidFill>
                  <a:schemeClr val="dk2"/>
                </a:solidFill>
                <a:latin typeface="Comic Sans MS"/>
                <a:ea typeface="Comic Sans MS"/>
                <a:cs typeface="Comic Sans MS"/>
                <a:sym typeface="Comic Sans MS"/>
              </a:rPr>
              <a:t> name (Genus &amp; species)</a:t>
            </a:r>
            <a:endParaRPr/>
          </a:p>
          <a:p>
            <a:pPr marL="274320" marR="0" lvl="0" indent="-58420" algn="l" rtl="0">
              <a:spcBef>
                <a:spcPts val="800"/>
              </a:spcBef>
              <a:spcAft>
                <a:spcPts val="0"/>
              </a:spcAft>
              <a:buClr>
                <a:schemeClr val="accent2"/>
              </a:buClr>
              <a:buSzPts val="3400"/>
              <a:buFont typeface="Courgette"/>
              <a:buNone/>
            </a:pPr>
            <a:endParaRPr sz="4000" b="0" i="0" u="none">
              <a:solidFill>
                <a:schemeClr val="dk2"/>
              </a:solidFill>
              <a:latin typeface="Comic Sans MS"/>
              <a:ea typeface="Comic Sans MS"/>
              <a:cs typeface="Comic Sans MS"/>
              <a:sym typeface="Comic Sans MS"/>
            </a:endParaRPr>
          </a:p>
        </p:txBody>
      </p:sp>
      <p:sp>
        <p:nvSpPr>
          <p:cNvPr id="294" name="Google Shape;294;p30"/>
          <p:cNvSpPr txBox="1"/>
          <p:nvPr/>
        </p:nvSpPr>
        <p:spPr>
          <a:xfrm>
            <a:off x="914400" y="5808662"/>
            <a:ext cx="5540375"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Arial"/>
              <a:buNone/>
            </a:pPr>
            <a:r>
              <a:rPr lang="en-US" sz="1400" b="0" i="0" u="none">
                <a:solidFill>
                  <a:schemeClr val="dk2"/>
                </a:solidFill>
                <a:latin typeface="Arial"/>
                <a:ea typeface="Arial"/>
                <a:cs typeface="Arial"/>
                <a:sym typeface="Arial"/>
              </a:rPr>
              <a:t>copyright cmassengale</a:t>
            </a:r>
            <a:endParaRPr/>
          </a:p>
        </p:txBody>
      </p:sp>
      <p:sp>
        <p:nvSpPr>
          <p:cNvPr id="295" name="Google Shape;295;p30"/>
          <p:cNvSpPr txBox="1"/>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Font typeface="Arial"/>
              <a:buNone/>
            </a:pPr>
            <a:fld id="{00000000-1234-1234-1234-123412341234}" type="slidenum">
              <a:rPr lang="en-US" sz="1400" b="0" i="0" u="none">
                <a:solidFill>
                  <a:schemeClr val="dk2"/>
                </a:solidFill>
                <a:latin typeface="Arial"/>
                <a:ea typeface="Arial"/>
                <a:cs typeface="Arial"/>
                <a:sym typeface="Arial"/>
              </a:rPr>
              <a:t>14</a:t>
            </a:fld>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xEl>
                                              <p:pRg st="0" end="0"/>
                                            </p:txEl>
                                          </p:spTgt>
                                        </p:tgtEl>
                                        <p:attrNameLst>
                                          <p:attrName>style.visibility</p:attrName>
                                        </p:attrNameLst>
                                      </p:cBhvr>
                                      <p:to>
                                        <p:strVal val="visible"/>
                                      </p:to>
                                    </p:set>
                                    <p:animEffect transition="in" filter="fade">
                                      <p:cBhvr>
                                        <p:cTn id="7" dur="500"/>
                                        <p:tgtEl>
                                          <p:spTgt spid="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3">
                                            <p:txEl>
                                              <p:pRg st="1" end="1"/>
                                            </p:txEl>
                                          </p:spTgt>
                                        </p:tgtEl>
                                        <p:attrNameLst>
                                          <p:attrName>style.visibility</p:attrName>
                                        </p:attrNameLst>
                                      </p:cBhvr>
                                      <p:to>
                                        <p:strVal val="visible"/>
                                      </p:to>
                                    </p:set>
                                    <p:animEffect transition="in" filter="fade">
                                      <p:cBhvr>
                                        <p:cTn id="12" dur="500"/>
                                        <p:tgtEl>
                                          <p:spTgt spid="2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3">
                                            <p:txEl>
                                              <p:pRg st="2" end="2"/>
                                            </p:txEl>
                                          </p:spTgt>
                                        </p:tgtEl>
                                        <p:attrNameLst>
                                          <p:attrName>style.visibility</p:attrName>
                                        </p:attrNameLst>
                                      </p:cBhvr>
                                      <p:to>
                                        <p:strVal val="visible"/>
                                      </p:to>
                                    </p:set>
                                    <p:animEffect transition="in" filter="fade">
                                      <p:cBhvr>
                                        <p:cTn id="17" dur="500"/>
                                        <p:tgtEl>
                                          <p:spTgt spid="2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3">
                                            <p:txEl>
                                              <p:pRg st="3" end="3"/>
                                            </p:txEl>
                                          </p:spTgt>
                                        </p:tgtEl>
                                        <p:attrNameLst>
                                          <p:attrName>style.visibility</p:attrName>
                                        </p:attrNameLst>
                                      </p:cBhvr>
                                      <p:to>
                                        <p:strVal val="visible"/>
                                      </p:to>
                                    </p:set>
                                    <p:animEffect transition="in" filter="fade">
                                      <p:cBhvr>
                                        <p:cTn id="22" dur="500"/>
                                        <p:tgtEl>
                                          <p:spTgt spid="29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154"/>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Gymnosperms</a:t>
            </a:r>
            <a:endParaRPr/>
          </a:p>
        </p:txBody>
      </p:sp>
      <p:sp>
        <p:nvSpPr>
          <p:cNvPr id="1117" name="Google Shape;1117;p154"/>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1870"/>
              <a:buFont typeface="Courgette"/>
              <a:buChar char="O"/>
            </a:pPr>
            <a:r>
              <a:rPr lang="en-US" sz="2200" b="0" i="0" u="none">
                <a:solidFill>
                  <a:schemeClr val="dk1"/>
                </a:solidFill>
                <a:latin typeface="Source Sans Pro"/>
                <a:ea typeface="Source Sans Pro"/>
                <a:cs typeface="Source Sans Pro"/>
                <a:sym typeface="Source Sans Pro"/>
              </a:rPr>
              <a:t>Respiration</a:t>
            </a:r>
            <a:endParaRPr/>
          </a:p>
          <a:p>
            <a:pPr marL="639762" marR="0" lvl="1" indent="-284162"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Stomates are holes in the surface of the leaf</a:t>
            </a:r>
            <a:endParaRPr/>
          </a:p>
          <a:p>
            <a:pPr marL="639762" marR="0" lvl="1" indent="-284162"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The stomates open up and allow carbon dioxide to enter the leaf cells and the chloroplasts</a:t>
            </a:r>
            <a:endParaRPr/>
          </a:p>
          <a:p>
            <a:pPr marL="639762" marR="0" lvl="1" indent="-284162"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The stomates then open up to allow oxygen to exit the leaf</a:t>
            </a:r>
            <a:endParaRPr/>
          </a:p>
          <a:p>
            <a:pPr marL="273050" marR="0" lvl="0" indent="-154305" algn="l" rtl="0">
              <a:lnSpc>
                <a:spcPct val="100000"/>
              </a:lnSpc>
              <a:spcBef>
                <a:spcPts val="440"/>
              </a:spcBef>
              <a:spcAft>
                <a:spcPts val="0"/>
              </a:spcAft>
              <a:buClr>
                <a:schemeClr val="accent2"/>
              </a:buClr>
              <a:buSzPts val="1870"/>
              <a:buFont typeface="Courgette"/>
              <a:buNone/>
            </a:pPr>
            <a:endParaRPr sz="2200" b="0" i="0" u="none">
              <a:solidFill>
                <a:schemeClr val="dk1"/>
              </a:solidFill>
              <a:latin typeface="Source Sans Pro"/>
              <a:ea typeface="Source Sans Pro"/>
              <a:cs typeface="Source Sans Pro"/>
              <a:sym typeface="Source Sans Pro"/>
            </a:endParaRPr>
          </a:p>
          <a:p>
            <a:pPr marL="273050" marR="0" lvl="0" indent="-273050" algn="l" rtl="0">
              <a:lnSpc>
                <a:spcPct val="100000"/>
              </a:lnSpc>
              <a:spcBef>
                <a:spcPts val="440"/>
              </a:spcBef>
              <a:spcAft>
                <a:spcPts val="0"/>
              </a:spcAft>
              <a:buClr>
                <a:schemeClr val="accent2"/>
              </a:buClr>
              <a:buSzPts val="1870"/>
              <a:buFont typeface="Courgette"/>
              <a:buChar char="O"/>
            </a:pPr>
            <a:r>
              <a:rPr lang="en-US" sz="2200" b="0" i="0" u="none">
                <a:solidFill>
                  <a:schemeClr val="dk1"/>
                </a:solidFill>
                <a:latin typeface="Source Sans Pro"/>
                <a:ea typeface="Source Sans Pro"/>
                <a:cs typeface="Source Sans Pro"/>
                <a:sym typeface="Source Sans Pro"/>
              </a:rPr>
              <a:t>Nutrition and Synthesis</a:t>
            </a:r>
            <a:endParaRPr/>
          </a:p>
          <a:p>
            <a:pPr marL="639762" marR="0" lvl="1" indent="-284162"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Photosynthesis</a:t>
            </a:r>
            <a:endParaRPr/>
          </a:p>
          <a:p>
            <a:pPr marL="274320" marR="0" lvl="0" indent="-166370" algn="l" rtl="0">
              <a:spcBef>
                <a:spcPts val="400"/>
              </a:spcBef>
              <a:spcAft>
                <a:spcPts val="0"/>
              </a:spcAft>
              <a:buClr>
                <a:schemeClr val="accent2"/>
              </a:buClr>
              <a:buSzPts val="1700"/>
              <a:buFont typeface="Courgette"/>
              <a:buNone/>
            </a:pPr>
            <a:endParaRPr sz="20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55"/>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Gymnosperms</a:t>
            </a:r>
            <a:endParaRPr/>
          </a:p>
        </p:txBody>
      </p:sp>
      <p:sp>
        <p:nvSpPr>
          <p:cNvPr id="1123" name="Google Shape;1123;p155"/>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9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Reproduction</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 diploid sporophyte generation (pine tree) produces male and female cones (gametophytes)</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 male cone produces pollen</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 female cone holds the eggs</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Pollen travels by the wind to the female cone</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 pollen and the egg meet and form a seed</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 seed grows into the sporophyte generation (pine cone)</a:t>
            </a:r>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56"/>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Gymnosperms</a:t>
            </a:r>
            <a:endParaRPr/>
          </a:p>
        </p:txBody>
      </p:sp>
      <p:sp>
        <p:nvSpPr>
          <p:cNvPr id="1129" name="Google Shape;1129;p156"/>
          <p:cNvSpPr txBox="1">
            <a:spLocks noGrp="1"/>
          </p:cNvSpPr>
          <p:nvPr>
            <p:ph type="body" idx="1"/>
          </p:nvPr>
        </p:nvSpPr>
        <p:spPr>
          <a:xfrm>
            <a:off x="457200" y="1600200"/>
            <a:ext cx="8229600" cy="49530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Feeding Adaptations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Xylem and Phloem</a:t>
            </a:r>
            <a:endParaRPr/>
          </a:p>
          <a:p>
            <a:pPr marL="639762" marR="0" lvl="1" indent="-165417" algn="l" rtl="0">
              <a:lnSpc>
                <a:spcPct val="100000"/>
              </a:lnSpc>
              <a:spcBef>
                <a:spcPts val="440"/>
              </a:spcBef>
              <a:spcAft>
                <a:spcPts val="0"/>
              </a:spcAft>
              <a:buClr>
                <a:schemeClr val="accent2"/>
              </a:buClr>
              <a:buSzPts val="1870"/>
              <a:buFont typeface="Courgette"/>
              <a:buNone/>
            </a:pPr>
            <a:endParaRPr sz="2200" b="0" i="0" u="none" strike="noStrike" cap="none">
              <a:solidFill>
                <a:schemeClr val="dk1"/>
              </a:solidFill>
              <a:latin typeface="Source Sans Pro"/>
              <a:ea typeface="Source Sans Pro"/>
              <a:cs typeface="Source Sans Pro"/>
              <a:sym typeface="Source Sans Pro"/>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Adaptations for Successful Reproduction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Cones which protect the seeds until they fall off</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Pollen which does not need water to be transported to the egg</a:t>
            </a:r>
            <a:endParaRPr/>
          </a:p>
          <a:p>
            <a:pPr marL="273050" marR="0" lvl="0" indent="-143510" algn="l" rtl="0">
              <a:lnSpc>
                <a:spcPct val="100000"/>
              </a:lnSpc>
              <a:spcBef>
                <a:spcPts val="480"/>
              </a:spcBef>
              <a:spcAft>
                <a:spcPts val="0"/>
              </a:spcAft>
              <a:buClr>
                <a:schemeClr val="accent2"/>
              </a:buClr>
              <a:buSzPts val="2040"/>
              <a:buFont typeface="Courgette"/>
              <a:buNone/>
            </a:pPr>
            <a:endParaRPr sz="2400" b="0" i="0" u="none">
              <a:solidFill>
                <a:schemeClr val="dk1"/>
              </a:solidFill>
              <a:latin typeface="Source Sans Pro"/>
              <a:ea typeface="Source Sans Pro"/>
              <a:cs typeface="Source Sans Pro"/>
              <a:sym typeface="Source Sans Pro"/>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Adaptations to life on land</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Cone shaped body to shed snow</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Small needle-like leaves to reduce water loss through the stomates</a:t>
            </a:r>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157"/>
          <p:cNvSpPr txBox="1">
            <a:spLocks noGrp="1"/>
          </p:cNvSpPr>
          <p:nvPr>
            <p:ph type="ctrTitle"/>
          </p:nvPr>
        </p:nvSpPr>
        <p:spPr>
          <a:xfrm>
            <a:off x="685800" y="2644775"/>
            <a:ext cx="7772400" cy="1470025"/>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Font typeface="Constantia"/>
              <a:buNone/>
            </a:pPr>
            <a:r>
              <a:rPr lang="en-US" sz="4800" b="0" i="0" u="none" strike="noStrike" cap="none">
                <a:solidFill>
                  <a:schemeClr val="dk1"/>
                </a:solidFill>
                <a:latin typeface="Constantia"/>
                <a:ea typeface="Constantia"/>
                <a:cs typeface="Constantia"/>
                <a:sym typeface="Constantia"/>
              </a:rPr>
              <a:t>Angiosperm</a:t>
            </a:r>
            <a:endParaRPr/>
          </a:p>
        </p:txBody>
      </p:sp>
      <p:pic>
        <p:nvPicPr>
          <p:cNvPr id="1135" name="Google Shape;1135;p157"/>
          <p:cNvPicPr preferRelativeResize="0"/>
          <p:nvPr/>
        </p:nvPicPr>
        <p:blipFill rotWithShape="1">
          <a:blip r:embed="rId3">
            <a:alphaModFix/>
          </a:blip>
          <a:srcRect/>
          <a:stretch/>
        </p:blipFill>
        <p:spPr>
          <a:xfrm>
            <a:off x="381000" y="290512"/>
            <a:ext cx="1666875" cy="2105025"/>
          </a:xfrm>
          <a:prstGeom prst="rect">
            <a:avLst/>
          </a:prstGeom>
          <a:noFill/>
          <a:ln>
            <a:noFill/>
          </a:ln>
        </p:spPr>
      </p:pic>
      <p:pic>
        <p:nvPicPr>
          <p:cNvPr id="1136" name="Google Shape;1136;p157"/>
          <p:cNvPicPr preferRelativeResize="0"/>
          <p:nvPr/>
        </p:nvPicPr>
        <p:blipFill rotWithShape="1">
          <a:blip r:embed="rId4">
            <a:alphaModFix/>
          </a:blip>
          <a:srcRect/>
          <a:stretch/>
        </p:blipFill>
        <p:spPr>
          <a:xfrm>
            <a:off x="6858000" y="323850"/>
            <a:ext cx="1819275" cy="2105025"/>
          </a:xfrm>
          <a:prstGeom prst="rect">
            <a:avLst/>
          </a:prstGeom>
          <a:noFill/>
          <a:ln>
            <a:noFill/>
          </a:ln>
        </p:spPr>
      </p:pic>
      <p:pic>
        <p:nvPicPr>
          <p:cNvPr id="1137" name="Google Shape;1137;p157"/>
          <p:cNvPicPr preferRelativeResize="0"/>
          <p:nvPr/>
        </p:nvPicPr>
        <p:blipFill rotWithShape="1">
          <a:blip r:embed="rId5">
            <a:alphaModFix/>
          </a:blip>
          <a:srcRect/>
          <a:stretch/>
        </p:blipFill>
        <p:spPr>
          <a:xfrm>
            <a:off x="3167062" y="152400"/>
            <a:ext cx="2809875" cy="2028825"/>
          </a:xfrm>
          <a:prstGeom prst="rect">
            <a:avLst/>
          </a:prstGeom>
          <a:noFill/>
          <a:ln>
            <a:noFill/>
          </a:ln>
        </p:spPr>
      </p:pic>
      <p:pic>
        <p:nvPicPr>
          <p:cNvPr id="1138" name="Google Shape;1138;p157"/>
          <p:cNvPicPr preferRelativeResize="0"/>
          <p:nvPr/>
        </p:nvPicPr>
        <p:blipFill rotWithShape="1">
          <a:blip r:embed="rId6">
            <a:alphaModFix/>
          </a:blip>
          <a:srcRect/>
          <a:stretch/>
        </p:blipFill>
        <p:spPr>
          <a:xfrm>
            <a:off x="533400" y="4343400"/>
            <a:ext cx="1647825" cy="1628775"/>
          </a:xfrm>
          <a:prstGeom prst="rect">
            <a:avLst/>
          </a:prstGeom>
          <a:noFill/>
          <a:ln>
            <a:noFill/>
          </a:ln>
        </p:spPr>
      </p:pic>
      <p:pic>
        <p:nvPicPr>
          <p:cNvPr id="1139" name="Google Shape;1139;p157"/>
          <p:cNvPicPr preferRelativeResize="0"/>
          <p:nvPr/>
        </p:nvPicPr>
        <p:blipFill rotWithShape="1">
          <a:blip r:embed="rId7">
            <a:alphaModFix/>
          </a:blip>
          <a:srcRect/>
          <a:stretch/>
        </p:blipFill>
        <p:spPr>
          <a:xfrm>
            <a:off x="6858000" y="4370387"/>
            <a:ext cx="1743075" cy="1609725"/>
          </a:xfrm>
          <a:prstGeom prst="rect">
            <a:avLst/>
          </a:prstGeom>
          <a:noFill/>
          <a:ln>
            <a:noFill/>
          </a:ln>
        </p:spPr>
      </p:pic>
      <p:pic>
        <p:nvPicPr>
          <p:cNvPr id="1140" name="Google Shape;1140;p157"/>
          <p:cNvPicPr preferRelativeResize="0"/>
          <p:nvPr/>
        </p:nvPicPr>
        <p:blipFill rotWithShape="1">
          <a:blip r:embed="rId8">
            <a:alphaModFix/>
          </a:blip>
          <a:srcRect/>
          <a:stretch/>
        </p:blipFill>
        <p:spPr>
          <a:xfrm>
            <a:off x="3128962" y="4329112"/>
            <a:ext cx="2847975" cy="1609725"/>
          </a:xfrm>
          <a:prstGeom prst="rect">
            <a:avLst/>
          </a:prstGeom>
          <a:noFill/>
          <a:ln>
            <a:noFill/>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158"/>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Angiosperms</a:t>
            </a:r>
            <a:endParaRPr/>
          </a:p>
        </p:txBody>
      </p:sp>
      <p:sp>
        <p:nvSpPr>
          <p:cNvPr id="1146" name="Google Shape;1146;p158"/>
          <p:cNvSpPr txBox="1">
            <a:spLocks noGrp="1"/>
          </p:cNvSpPr>
          <p:nvPr>
            <p:ph type="body" idx="1"/>
          </p:nvPr>
        </p:nvSpPr>
        <p:spPr>
          <a:xfrm>
            <a:off x="457200" y="1600200"/>
            <a:ext cx="8229600" cy="5138737"/>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Transport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Xylem and Phloem</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Stomates on the surfaces of leaves for gas exchange</a:t>
            </a:r>
            <a:endParaRPr/>
          </a:p>
          <a:p>
            <a:pPr marL="273050" marR="0" lvl="0" indent="-143510" algn="l" rtl="0">
              <a:lnSpc>
                <a:spcPct val="100000"/>
              </a:lnSpc>
              <a:spcBef>
                <a:spcPts val="480"/>
              </a:spcBef>
              <a:spcAft>
                <a:spcPts val="0"/>
              </a:spcAft>
              <a:buClr>
                <a:schemeClr val="accent2"/>
              </a:buClr>
              <a:buSzPts val="2040"/>
              <a:buFont typeface="Courgette"/>
              <a:buNone/>
            </a:pPr>
            <a:endParaRPr sz="2400" b="0" i="0" u="none">
              <a:solidFill>
                <a:schemeClr val="dk1"/>
              </a:solidFill>
              <a:latin typeface="Source Sans Pro"/>
              <a:ea typeface="Source Sans Pro"/>
              <a:cs typeface="Source Sans Pro"/>
              <a:sym typeface="Source Sans Pro"/>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Respiration </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Carbon dioxide diffuses into leaf through the stomates and then enters the cells and the chloroplasts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Oxygen diffuses out of the stomates</a:t>
            </a:r>
            <a:endParaRPr/>
          </a:p>
          <a:p>
            <a:pPr marL="273050" marR="0" lvl="0" indent="-143510" algn="l" rtl="0">
              <a:lnSpc>
                <a:spcPct val="100000"/>
              </a:lnSpc>
              <a:spcBef>
                <a:spcPts val="480"/>
              </a:spcBef>
              <a:spcAft>
                <a:spcPts val="0"/>
              </a:spcAft>
              <a:buClr>
                <a:schemeClr val="accent2"/>
              </a:buClr>
              <a:buSzPts val="2040"/>
              <a:buFont typeface="Courgette"/>
              <a:buNone/>
            </a:pPr>
            <a:endParaRPr sz="2400" b="0" i="0" u="none">
              <a:solidFill>
                <a:schemeClr val="dk1"/>
              </a:solidFill>
              <a:latin typeface="Source Sans Pro"/>
              <a:ea typeface="Source Sans Pro"/>
              <a:cs typeface="Source Sans Pro"/>
              <a:sym typeface="Source Sans Pro"/>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Nutrition and synthesis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Photosynthesis</a:t>
            </a:r>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159"/>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Angiosperms</a:t>
            </a:r>
            <a:endParaRPr/>
          </a:p>
        </p:txBody>
      </p:sp>
      <p:sp>
        <p:nvSpPr>
          <p:cNvPr id="1152" name="Google Shape;1152;p159"/>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80000"/>
              </a:lnSpc>
              <a:spcBef>
                <a:spcPts val="0"/>
              </a:spcBef>
              <a:spcAft>
                <a:spcPts val="0"/>
              </a:spcAft>
              <a:buClr>
                <a:schemeClr val="accent2"/>
              </a:buClr>
              <a:buSzPts val="1700"/>
              <a:buFont typeface="Courgette"/>
              <a:buChar char="O"/>
            </a:pPr>
            <a:r>
              <a:rPr lang="en-US" sz="2000" b="0" i="0" u="none">
                <a:solidFill>
                  <a:schemeClr val="dk1"/>
                </a:solidFill>
                <a:latin typeface="Source Sans Pro"/>
                <a:ea typeface="Source Sans Pro"/>
                <a:cs typeface="Source Sans Pro"/>
                <a:sym typeface="Source Sans Pro"/>
              </a:rPr>
              <a:t>Reproduction</a:t>
            </a:r>
            <a:endParaRPr/>
          </a:p>
          <a:p>
            <a:pPr marL="639762" marR="0" lvl="1" indent="-284162" algn="l" rtl="0">
              <a:lnSpc>
                <a:spcPct val="8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The plant produces flowers </a:t>
            </a:r>
            <a:endParaRPr/>
          </a:p>
          <a:p>
            <a:pPr marL="639762" marR="0" lvl="1" indent="-284162" algn="l" rtl="0">
              <a:lnSpc>
                <a:spcPct val="8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Flowers contain both male and female structures</a:t>
            </a:r>
            <a:endParaRPr/>
          </a:p>
          <a:p>
            <a:pPr marL="639762" marR="0" lvl="1" indent="-284162" algn="l" rtl="0">
              <a:lnSpc>
                <a:spcPct val="8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The male part of the flower releases pollen</a:t>
            </a:r>
            <a:endParaRPr/>
          </a:p>
          <a:p>
            <a:pPr marL="639762" marR="0" lvl="1" indent="-284162" algn="l" rtl="0">
              <a:lnSpc>
                <a:spcPct val="8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The pollen is carried by a pollinator to the female part of the flower</a:t>
            </a:r>
            <a:endParaRPr/>
          </a:p>
          <a:p>
            <a:pPr marL="639762" marR="0" lvl="1" indent="-284162" algn="l" rtl="0">
              <a:lnSpc>
                <a:spcPct val="8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The pollen lands on the female part and grows a pollen tube</a:t>
            </a:r>
            <a:endParaRPr/>
          </a:p>
          <a:p>
            <a:pPr marL="639762" marR="0" lvl="1" indent="-284162" algn="l" rtl="0">
              <a:lnSpc>
                <a:spcPct val="8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The pollen meets the egg and fertilization takes place</a:t>
            </a:r>
            <a:endParaRPr/>
          </a:p>
          <a:p>
            <a:pPr marL="639762" marR="0" lvl="1" indent="-284162" algn="l" rtl="0">
              <a:lnSpc>
                <a:spcPct val="8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The egg and sperm make a seed</a:t>
            </a:r>
            <a:endParaRPr/>
          </a:p>
          <a:p>
            <a:pPr marL="639762" marR="0" lvl="1" indent="-284162" algn="l" rtl="0">
              <a:lnSpc>
                <a:spcPct val="8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The ovary of the flower becomes a fruit to protect the seed until it is planted</a:t>
            </a:r>
            <a:endParaRPr/>
          </a:p>
          <a:p>
            <a:pPr marL="274320" marR="0" lvl="0" indent="-171767" algn="l" rtl="0">
              <a:spcBef>
                <a:spcPts val="380"/>
              </a:spcBef>
              <a:spcAft>
                <a:spcPts val="0"/>
              </a:spcAft>
              <a:buClr>
                <a:schemeClr val="accent2"/>
              </a:buClr>
              <a:buSzPts val="1615"/>
              <a:buFont typeface="Courgette"/>
              <a:buNone/>
            </a:pPr>
            <a:endParaRPr sz="19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60"/>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Angiosperms</a:t>
            </a:r>
            <a:endParaRPr/>
          </a:p>
        </p:txBody>
      </p:sp>
      <p:sp>
        <p:nvSpPr>
          <p:cNvPr id="1158" name="Google Shape;1158;p160"/>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Adaptations for Successful Reproduction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Flowers that are bright and colorful to attract insects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Sweet tasting nectar to attract insects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*Insects and flowering plants are an example of co-evolution (which means they evolved at the same time)</a:t>
            </a:r>
            <a:endParaRPr/>
          </a:p>
          <a:p>
            <a:pPr marL="274320" marR="0" lvl="0" indent="-155575" algn="l" rtl="0">
              <a:spcBef>
                <a:spcPts val="440"/>
              </a:spcBef>
              <a:spcAft>
                <a:spcPts val="0"/>
              </a:spcAft>
              <a:buClr>
                <a:schemeClr val="accent2"/>
              </a:buClr>
              <a:buSzPts val="1870"/>
              <a:buFont typeface="Courgette"/>
              <a:buNone/>
            </a:pPr>
            <a:endParaRPr sz="22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161"/>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Angiosperms</a:t>
            </a:r>
            <a:endParaRPr/>
          </a:p>
        </p:txBody>
      </p:sp>
      <p:sp>
        <p:nvSpPr>
          <p:cNvPr id="1164" name="Google Shape;1164;p161"/>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Adaptations to life on land</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Large leaves to collect the sunlight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Pollen that does not require water to get to the egg</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Strong roots and stems to allow the plant to grow tall</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Seeds that can be planted away from water</a:t>
            </a:r>
            <a:endParaRPr/>
          </a:p>
          <a:p>
            <a:pPr marL="274320" marR="0" lvl="0" indent="-155575" algn="l" rtl="0">
              <a:spcBef>
                <a:spcPts val="440"/>
              </a:spcBef>
              <a:spcAft>
                <a:spcPts val="0"/>
              </a:spcAft>
              <a:buClr>
                <a:schemeClr val="accent2"/>
              </a:buClr>
              <a:buSzPts val="1870"/>
              <a:buFont typeface="Courgette"/>
              <a:buNone/>
            </a:pPr>
            <a:endParaRPr sz="22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62"/>
          <p:cNvSpPr txBox="1">
            <a:spLocks noGrp="1"/>
          </p:cNvSpPr>
          <p:nvPr>
            <p:ph type="ctrTitle"/>
          </p:nvPr>
        </p:nvSpPr>
        <p:spPr>
          <a:xfrm>
            <a:off x="1727200" y="1795462"/>
            <a:ext cx="5722937" cy="182721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Font typeface="Constantia"/>
              <a:buNone/>
            </a:pPr>
            <a:r>
              <a:rPr lang="en-US" sz="4800" b="0" i="0" u="none" strike="noStrike" cap="none">
                <a:solidFill>
                  <a:schemeClr val="dk1"/>
                </a:solidFill>
                <a:latin typeface="Constantia"/>
                <a:ea typeface="Constantia"/>
                <a:cs typeface="Constantia"/>
                <a:sym typeface="Constantia"/>
              </a:rPr>
              <a:t>Dichotomous Keying</a:t>
            </a:r>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63"/>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Dichotomous Keying</a:t>
            </a:r>
            <a:endParaRPr/>
          </a:p>
        </p:txBody>
      </p:sp>
      <p:sp>
        <p:nvSpPr>
          <p:cNvPr id="1175" name="Google Shape;1175;p163"/>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Used to identify organisms</a:t>
            </a:r>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Characteristics given in pairs</a:t>
            </a:r>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Read both characteristics and either go to another set or characteristics or identify the organism</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1"/>
          <p:cNvSpPr txBox="1">
            <a:spLocks noGrp="1"/>
          </p:cNvSpPr>
          <p:nvPr>
            <p:ph type="title"/>
          </p:nvPr>
        </p:nvSpPr>
        <p:spPr>
          <a:xfrm>
            <a:off x="1600200" y="0"/>
            <a:ext cx="61722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63300"/>
              </a:buClr>
              <a:buFont typeface="Comic Sans MS"/>
              <a:buNone/>
            </a:pPr>
            <a:r>
              <a:rPr lang="en-US" sz="4000" b="1" i="0" u="none" strike="noStrike" cap="none">
                <a:solidFill>
                  <a:srgbClr val="663300"/>
                </a:solidFill>
                <a:latin typeface="Comic Sans MS"/>
                <a:ea typeface="Comic Sans MS"/>
                <a:cs typeface="Comic Sans MS"/>
                <a:sym typeface="Comic Sans MS"/>
              </a:rPr>
              <a:t>Standardized Naming</a:t>
            </a:r>
            <a:endParaRPr/>
          </a:p>
        </p:txBody>
      </p:sp>
      <p:sp>
        <p:nvSpPr>
          <p:cNvPr id="301" name="Google Shape;301;p31"/>
          <p:cNvSpPr txBox="1">
            <a:spLocks noGrp="1"/>
          </p:cNvSpPr>
          <p:nvPr>
            <p:ph type="body" idx="1"/>
          </p:nvPr>
        </p:nvSpPr>
        <p:spPr>
          <a:xfrm>
            <a:off x="1066800" y="914400"/>
            <a:ext cx="4267200" cy="525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2040"/>
              <a:buFont typeface="Courgette"/>
              <a:buChar char="•"/>
            </a:pPr>
            <a:r>
              <a:rPr lang="en-US" sz="2400" b="0" i="0" u="none" strike="noStrike" cap="none">
                <a:solidFill>
                  <a:srgbClr val="FF6600"/>
                </a:solidFill>
                <a:latin typeface="Comic Sans MS"/>
                <a:ea typeface="Comic Sans MS"/>
                <a:cs typeface="Comic Sans MS"/>
                <a:sym typeface="Comic Sans MS"/>
              </a:rPr>
              <a:t>Binomial nomenclature </a:t>
            </a:r>
            <a:r>
              <a:rPr lang="en-US" sz="2400" b="0" i="0" u="none" strike="noStrike" cap="none">
                <a:solidFill>
                  <a:srgbClr val="663300"/>
                </a:solidFill>
                <a:latin typeface="Comic Sans MS"/>
                <a:ea typeface="Comic Sans MS"/>
                <a:cs typeface="Comic Sans MS"/>
                <a:sym typeface="Comic Sans MS"/>
              </a:rPr>
              <a:t>used</a:t>
            </a:r>
            <a:endParaRPr sz="2400" b="0" i="0" u="none" strike="noStrike" cap="none">
              <a:solidFill>
                <a:srgbClr val="FF6600"/>
              </a:solidFill>
              <a:latin typeface="Comic Sans MS"/>
              <a:ea typeface="Comic Sans MS"/>
              <a:cs typeface="Comic Sans MS"/>
              <a:sym typeface="Comic Sans MS"/>
            </a:endParaRPr>
          </a:p>
          <a:p>
            <a:pPr marL="0" marR="0" lvl="0" indent="0" algn="l" rtl="0">
              <a:lnSpc>
                <a:spcPct val="100000"/>
              </a:lnSpc>
              <a:spcBef>
                <a:spcPts val="480"/>
              </a:spcBef>
              <a:spcAft>
                <a:spcPts val="0"/>
              </a:spcAft>
              <a:buClr>
                <a:schemeClr val="accent2"/>
              </a:buClr>
              <a:buSzPts val="2040"/>
              <a:buFont typeface="Courgette"/>
              <a:buChar char="•"/>
            </a:pPr>
            <a:r>
              <a:rPr lang="en-US" sz="2400" b="0" i="1" u="none" strike="noStrike" cap="none">
                <a:solidFill>
                  <a:srgbClr val="FF6600"/>
                </a:solidFill>
                <a:latin typeface="Comic Sans MS"/>
                <a:ea typeface="Comic Sans MS"/>
                <a:cs typeface="Comic Sans MS"/>
                <a:sym typeface="Comic Sans MS"/>
              </a:rPr>
              <a:t>Genus species</a:t>
            </a:r>
            <a:endParaRPr/>
          </a:p>
          <a:p>
            <a:pPr marL="0" marR="0" lvl="0" indent="0" algn="l" rtl="0">
              <a:lnSpc>
                <a:spcPct val="100000"/>
              </a:lnSpc>
              <a:spcBef>
                <a:spcPts val="480"/>
              </a:spcBef>
              <a:spcAft>
                <a:spcPts val="0"/>
              </a:spcAft>
              <a:buClr>
                <a:schemeClr val="accent2"/>
              </a:buClr>
              <a:buSzPts val="2040"/>
              <a:buFont typeface="Courgette"/>
              <a:buChar char="•"/>
            </a:pPr>
            <a:r>
              <a:rPr lang="en-US" sz="2400" b="0" i="0" u="none" strike="noStrike" cap="none">
                <a:solidFill>
                  <a:srgbClr val="663300"/>
                </a:solidFill>
                <a:latin typeface="Comic Sans MS"/>
                <a:ea typeface="Comic Sans MS"/>
                <a:cs typeface="Comic Sans MS"/>
                <a:sym typeface="Comic Sans MS"/>
              </a:rPr>
              <a:t>Latin or Greek</a:t>
            </a:r>
            <a:endParaRPr/>
          </a:p>
          <a:p>
            <a:pPr marL="0" marR="0" lvl="0" indent="0" algn="l" rtl="0">
              <a:lnSpc>
                <a:spcPct val="100000"/>
              </a:lnSpc>
              <a:spcBef>
                <a:spcPts val="480"/>
              </a:spcBef>
              <a:spcAft>
                <a:spcPts val="0"/>
              </a:spcAft>
              <a:buClr>
                <a:schemeClr val="accent2"/>
              </a:buClr>
              <a:buSzPts val="2040"/>
              <a:buFont typeface="Courgette"/>
              <a:buChar char="•"/>
            </a:pPr>
            <a:r>
              <a:rPr lang="en-US" sz="2400" b="0" i="0" u="none" strike="noStrike" cap="none">
                <a:solidFill>
                  <a:srgbClr val="FF6600"/>
                </a:solidFill>
                <a:latin typeface="Comic Sans MS"/>
                <a:ea typeface="Comic Sans MS"/>
                <a:cs typeface="Comic Sans MS"/>
                <a:sym typeface="Comic Sans MS"/>
              </a:rPr>
              <a:t>Italicized</a:t>
            </a:r>
            <a:r>
              <a:rPr lang="en-US" sz="2400" b="0" i="0" u="none" strike="noStrike" cap="none">
                <a:solidFill>
                  <a:srgbClr val="663300"/>
                </a:solidFill>
                <a:latin typeface="Comic Sans MS"/>
                <a:ea typeface="Comic Sans MS"/>
                <a:cs typeface="Comic Sans MS"/>
                <a:sym typeface="Comic Sans MS"/>
              </a:rPr>
              <a:t> in print</a:t>
            </a:r>
            <a:endParaRPr/>
          </a:p>
          <a:p>
            <a:pPr marL="0" marR="0" lvl="0" indent="0" algn="l" rtl="0">
              <a:lnSpc>
                <a:spcPct val="100000"/>
              </a:lnSpc>
              <a:spcBef>
                <a:spcPts val="480"/>
              </a:spcBef>
              <a:spcAft>
                <a:spcPts val="0"/>
              </a:spcAft>
              <a:buClr>
                <a:schemeClr val="accent2"/>
              </a:buClr>
              <a:buSzPts val="2040"/>
              <a:buFont typeface="Courgette"/>
              <a:buChar char="•"/>
            </a:pPr>
            <a:r>
              <a:rPr lang="en-US" sz="2400" b="0" i="0" u="none" strike="noStrike" cap="none">
                <a:solidFill>
                  <a:srgbClr val="FF6600"/>
                </a:solidFill>
                <a:latin typeface="Comic Sans MS"/>
                <a:ea typeface="Comic Sans MS"/>
                <a:cs typeface="Comic Sans MS"/>
                <a:sym typeface="Comic Sans MS"/>
              </a:rPr>
              <a:t>Capitalize genus</a:t>
            </a:r>
            <a:r>
              <a:rPr lang="en-US" sz="2400" b="0" i="0" u="none" strike="noStrike" cap="none">
                <a:solidFill>
                  <a:srgbClr val="663300"/>
                </a:solidFill>
                <a:latin typeface="Comic Sans MS"/>
                <a:ea typeface="Comic Sans MS"/>
                <a:cs typeface="Comic Sans MS"/>
                <a:sym typeface="Comic Sans MS"/>
              </a:rPr>
              <a:t>, but NOT species</a:t>
            </a:r>
            <a:endParaRPr/>
          </a:p>
          <a:p>
            <a:pPr marL="0" marR="0" lvl="0" indent="0" algn="l" rtl="0">
              <a:lnSpc>
                <a:spcPct val="100000"/>
              </a:lnSpc>
              <a:spcBef>
                <a:spcPts val="480"/>
              </a:spcBef>
              <a:spcAft>
                <a:spcPts val="0"/>
              </a:spcAft>
              <a:buClr>
                <a:schemeClr val="accent2"/>
              </a:buClr>
              <a:buSzPts val="2040"/>
              <a:buFont typeface="Courgette"/>
              <a:buChar char="•"/>
            </a:pPr>
            <a:r>
              <a:rPr lang="en-US" sz="2400" b="0" i="0" u="none" strike="noStrike" cap="none">
                <a:solidFill>
                  <a:srgbClr val="FF6600"/>
                </a:solidFill>
                <a:latin typeface="Comic Sans MS"/>
                <a:ea typeface="Comic Sans MS"/>
                <a:cs typeface="Comic Sans MS"/>
                <a:sym typeface="Comic Sans MS"/>
              </a:rPr>
              <a:t>Underline</a:t>
            </a:r>
            <a:r>
              <a:rPr lang="en-US" sz="2400" b="0" i="0" u="none" strike="noStrike" cap="none">
                <a:solidFill>
                  <a:srgbClr val="663300"/>
                </a:solidFill>
                <a:latin typeface="Comic Sans MS"/>
                <a:ea typeface="Comic Sans MS"/>
                <a:cs typeface="Comic Sans MS"/>
                <a:sym typeface="Comic Sans MS"/>
              </a:rPr>
              <a:t> when writing</a:t>
            </a:r>
            <a:endParaRPr/>
          </a:p>
        </p:txBody>
      </p:sp>
      <p:pic>
        <p:nvPicPr>
          <p:cNvPr id="302" name="Google Shape;302;p31" descr="D:\chapter19\fig19_05_1.gif"/>
          <p:cNvPicPr preferRelativeResize="0">
            <a:picLocks noGrp="1"/>
          </p:cNvPicPr>
          <p:nvPr>
            <p:ph type="body" idx="1"/>
          </p:nvPr>
        </p:nvPicPr>
        <p:blipFill rotWithShape="1">
          <a:blip r:embed="rId3">
            <a:alphaModFix/>
          </a:blip>
          <a:srcRect/>
          <a:stretch/>
        </p:blipFill>
        <p:spPr>
          <a:xfrm>
            <a:off x="5715000" y="838200"/>
            <a:ext cx="3124200" cy="5257800"/>
          </a:xfrm>
          <a:prstGeom prst="rect">
            <a:avLst/>
          </a:prstGeom>
          <a:noFill/>
          <a:ln>
            <a:noFill/>
          </a:ln>
        </p:spPr>
      </p:pic>
      <p:sp>
        <p:nvSpPr>
          <p:cNvPr id="303" name="Google Shape;303;p31"/>
          <p:cNvSpPr txBox="1"/>
          <p:nvPr/>
        </p:nvSpPr>
        <p:spPr>
          <a:xfrm>
            <a:off x="914400" y="5808662"/>
            <a:ext cx="5540375"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Arial"/>
              <a:buNone/>
            </a:pPr>
            <a:r>
              <a:rPr lang="en-US" sz="1400" b="0" i="0" u="none">
                <a:solidFill>
                  <a:schemeClr val="dk2"/>
                </a:solidFill>
                <a:latin typeface="Arial"/>
                <a:ea typeface="Arial"/>
                <a:cs typeface="Arial"/>
                <a:sym typeface="Arial"/>
              </a:rPr>
              <a:t>copyright cmassengale</a:t>
            </a:r>
            <a:endParaRPr/>
          </a:p>
        </p:txBody>
      </p:sp>
      <p:sp>
        <p:nvSpPr>
          <p:cNvPr id="304" name="Google Shape;304;p31"/>
          <p:cNvSpPr txBox="1"/>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Font typeface="Arial"/>
              <a:buNone/>
            </a:pPr>
            <a:fld id="{00000000-1234-1234-1234-123412341234}" type="slidenum">
              <a:rPr lang="en-US" sz="1400" b="0" i="0" u="none">
                <a:solidFill>
                  <a:schemeClr val="dk2"/>
                </a:solidFill>
                <a:latin typeface="Arial"/>
                <a:ea typeface="Arial"/>
                <a:cs typeface="Arial"/>
                <a:sym typeface="Arial"/>
              </a:rPr>
              <a:t>15</a:t>
            </a:fld>
            <a:endParaRPr/>
          </a:p>
        </p:txBody>
      </p:sp>
      <p:sp>
        <p:nvSpPr>
          <p:cNvPr id="305" name="Google Shape;305;p31"/>
          <p:cNvSpPr txBox="1"/>
          <p:nvPr/>
        </p:nvSpPr>
        <p:spPr>
          <a:xfrm>
            <a:off x="5791200" y="1219200"/>
            <a:ext cx="3352800" cy="822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Font typeface="Comic Sans MS"/>
              <a:buNone/>
            </a:pPr>
            <a:r>
              <a:rPr lang="en-US" sz="2400" b="1" i="1" u="none">
                <a:solidFill>
                  <a:schemeClr val="lt1"/>
                </a:solidFill>
                <a:latin typeface="Comic Sans MS"/>
                <a:ea typeface="Comic Sans MS"/>
                <a:cs typeface="Comic Sans MS"/>
                <a:sym typeface="Comic Sans MS"/>
              </a:rPr>
              <a:t>Turdus migratorius</a:t>
            </a:r>
            <a:r>
              <a:rPr lang="en-US" sz="2400" b="0" i="0" u="none">
                <a:solidFill>
                  <a:schemeClr val="dk1"/>
                </a:solidFill>
                <a:latin typeface="Source Sans Pro"/>
                <a:ea typeface="Source Sans Pro"/>
                <a:cs typeface="Source Sans Pro"/>
                <a:sym typeface="Source Sans Pro"/>
              </a:rPr>
              <a:t/>
            </a:r>
            <a:br>
              <a:rPr lang="en-US" sz="2400" b="0" i="0" u="none">
                <a:solidFill>
                  <a:schemeClr val="dk1"/>
                </a:solidFill>
                <a:latin typeface="Source Sans Pro"/>
                <a:ea typeface="Source Sans Pro"/>
                <a:cs typeface="Source Sans Pro"/>
                <a:sym typeface="Source Sans Pro"/>
              </a:rPr>
            </a:br>
            <a:endParaRPr/>
          </a:p>
        </p:txBody>
      </p:sp>
      <p:sp>
        <p:nvSpPr>
          <p:cNvPr id="306" name="Google Shape;306;p31"/>
          <p:cNvSpPr txBox="1"/>
          <p:nvPr/>
        </p:nvSpPr>
        <p:spPr>
          <a:xfrm>
            <a:off x="6096000" y="6248400"/>
            <a:ext cx="26670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omic Sans MS"/>
              <a:buNone/>
            </a:pPr>
            <a:r>
              <a:rPr lang="en-US" sz="2400" b="1" i="0" u="none">
                <a:solidFill>
                  <a:schemeClr val="dk1"/>
                </a:solidFill>
                <a:latin typeface="Comic Sans MS"/>
                <a:ea typeface="Comic Sans MS"/>
                <a:cs typeface="Comic Sans MS"/>
                <a:sym typeface="Comic Sans MS"/>
              </a:rPr>
              <a:t>American Robin</a:t>
            </a:r>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xEl>
                                              <p:pRg st="0" end="0"/>
                                            </p:txEl>
                                          </p:spTgt>
                                        </p:tgtEl>
                                        <p:attrNameLst>
                                          <p:attrName>style.visibility</p:attrName>
                                        </p:attrNameLst>
                                      </p:cBhvr>
                                      <p:to>
                                        <p:strVal val="visible"/>
                                      </p:to>
                                    </p:set>
                                    <p:animEffect transition="in" filter="fade">
                                      <p:cBhvr>
                                        <p:cTn id="7" dur="500"/>
                                        <p:tgtEl>
                                          <p:spTgt spid="3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1">
                                            <p:txEl>
                                              <p:pRg st="1" end="1"/>
                                            </p:txEl>
                                          </p:spTgt>
                                        </p:tgtEl>
                                        <p:attrNameLst>
                                          <p:attrName>style.visibility</p:attrName>
                                        </p:attrNameLst>
                                      </p:cBhvr>
                                      <p:to>
                                        <p:strVal val="visible"/>
                                      </p:to>
                                    </p:set>
                                    <p:animEffect transition="in" filter="fade">
                                      <p:cBhvr>
                                        <p:cTn id="12" dur="500"/>
                                        <p:tgtEl>
                                          <p:spTgt spid="3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1">
                                            <p:txEl>
                                              <p:pRg st="2" end="2"/>
                                            </p:txEl>
                                          </p:spTgt>
                                        </p:tgtEl>
                                        <p:attrNameLst>
                                          <p:attrName>style.visibility</p:attrName>
                                        </p:attrNameLst>
                                      </p:cBhvr>
                                      <p:to>
                                        <p:strVal val="visible"/>
                                      </p:to>
                                    </p:set>
                                    <p:animEffect transition="in" filter="fade">
                                      <p:cBhvr>
                                        <p:cTn id="17" dur="500"/>
                                        <p:tgtEl>
                                          <p:spTgt spid="3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1">
                                            <p:txEl>
                                              <p:pRg st="3" end="3"/>
                                            </p:txEl>
                                          </p:spTgt>
                                        </p:tgtEl>
                                        <p:attrNameLst>
                                          <p:attrName>style.visibility</p:attrName>
                                        </p:attrNameLst>
                                      </p:cBhvr>
                                      <p:to>
                                        <p:strVal val="visible"/>
                                      </p:to>
                                    </p:set>
                                    <p:animEffect transition="in" filter="fade">
                                      <p:cBhvr>
                                        <p:cTn id="22" dur="500"/>
                                        <p:tgtEl>
                                          <p:spTgt spid="30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1">
                                            <p:txEl>
                                              <p:pRg st="4" end="4"/>
                                            </p:txEl>
                                          </p:spTgt>
                                        </p:tgtEl>
                                        <p:attrNameLst>
                                          <p:attrName>style.visibility</p:attrName>
                                        </p:attrNameLst>
                                      </p:cBhvr>
                                      <p:to>
                                        <p:strVal val="visible"/>
                                      </p:to>
                                    </p:set>
                                    <p:animEffect transition="in" filter="fade">
                                      <p:cBhvr>
                                        <p:cTn id="27" dur="500"/>
                                        <p:tgtEl>
                                          <p:spTgt spid="30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1">
                                            <p:txEl>
                                              <p:pRg st="5" end="5"/>
                                            </p:txEl>
                                          </p:spTgt>
                                        </p:tgtEl>
                                        <p:attrNameLst>
                                          <p:attrName>style.visibility</p:attrName>
                                        </p:attrNameLst>
                                      </p:cBhvr>
                                      <p:to>
                                        <p:strVal val="visible"/>
                                      </p:to>
                                    </p:set>
                                    <p:animEffect transition="in" filter="fade">
                                      <p:cBhvr>
                                        <p:cTn id="32" dur="500"/>
                                        <p:tgtEl>
                                          <p:spTgt spid="30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05"/>
                                        </p:tgtEl>
                                        <p:attrNameLst>
                                          <p:attrName>style.visibility</p:attrName>
                                        </p:attrNameLst>
                                      </p:cBhvr>
                                      <p:to>
                                        <p:strVal val="visible"/>
                                      </p:to>
                                    </p:set>
                                    <p:anim calcmode="lin" valueType="num">
                                      <p:cBhvr additive="base">
                                        <p:cTn id="37" dur="2000"/>
                                        <p:tgtEl>
                                          <p:spTgt spid="305"/>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06"/>
                                        </p:tgtEl>
                                        <p:attrNameLst>
                                          <p:attrName>style.visibility</p:attrName>
                                        </p:attrNameLst>
                                      </p:cBhvr>
                                      <p:to>
                                        <p:strVal val="visible"/>
                                      </p:to>
                                    </p:set>
                                    <p:anim calcmode="lin" valueType="num">
                                      <p:cBhvr additive="base">
                                        <p:cTn id="42" dur="500"/>
                                        <p:tgtEl>
                                          <p:spTgt spid="3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164"/>
          <p:cNvSpPr txBox="1">
            <a:spLocks noGrp="1"/>
          </p:cNvSpPr>
          <p:nvPr>
            <p:ph type="title"/>
          </p:nvPr>
        </p:nvSpPr>
        <p:spPr>
          <a:xfrm>
            <a:off x="1066800" y="431800"/>
            <a:ext cx="6965950" cy="6302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63300"/>
              </a:buClr>
              <a:buFont typeface="Comic Sans MS"/>
              <a:buNone/>
            </a:pPr>
            <a:r>
              <a:rPr lang="en-US" sz="4000" b="1" i="0" u="none" strike="noStrike" cap="none">
                <a:solidFill>
                  <a:srgbClr val="663300"/>
                </a:solidFill>
                <a:latin typeface="Comic Sans MS"/>
                <a:ea typeface="Comic Sans MS"/>
                <a:cs typeface="Comic Sans MS"/>
                <a:sym typeface="Comic Sans MS"/>
              </a:rPr>
              <a:t>Example of Dichotomous Key</a:t>
            </a:r>
            <a:endParaRPr/>
          </a:p>
        </p:txBody>
      </p:sp>
      <p:sp>
        <p:nvSpPr>
          <p:cNvPr id="1182" name="Google Shape;1182;p164"/>
          <p:cNvSpPr txBox="1"/>
          <p:nvPr/>
        </p:nvSpPr>
        <p:spPr>
          <a:xfrm>
            <a:off x="914400" y="5808662"/>
            <a:ext cx="5540375"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Arial"/>
              <a:buNone/>
            </a:pPr>
            <a:r>
              <a:rPr lang="en-US" sz="1400" b="0" i="0" u="none">
                <a:solidFill>
                  <a:schemeClr val="dk2"/>
                </a:solidFill>
                <a:latin typeface="Arial"/>
                <a:ea typeface="Arial"/>
                <a:cs typeface="Arial"/>
                <a:sym typeface="Arial"/>
              </a:rPr>
              <a:t>copyright cmassengale</a:t>
            </a:r>
            <a:endParaRPr/>
          </a:p>
        </p:txBody>
      </p:sp>
      <p:sp>
        <p:nvSpPr>
          <p:cNvPr id="1183" name="Google Shape;1183;p164"/>
          <p:cNvSpPr txBox="1"/>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Font typeface="Arial"/>
              <a:buNone/>
            </a:pPr>
            <a:fld id="{00000000-1234-1234-1234-123412341234}" type="slidenum">
              <a:rPr lang="en-US" sz="1400" b="0" i="0" u="none">
                <a:solidFill>
                  <a:schemeClr val="dk2"/>
                </a:solidFill>
                <a:latin typeface="Arial"/>
                <a:ea typeface="Arial"/>
                <a:cs typeface="Arial"/>
                <a:sym typeface="Arial"/>
              </a:rPr>
              <a:t>150</a:t>
            </a:fld>
            <a:endParaRPr/>
          </a:p>
        </p:txBody>
      </p:sp>
      <p:sp>
        <p:nvSpPr>
          <p:cNvPr id="1184" name="Google Shape;1184;p164"/>
          <p:cNvSpPr txBox="1">
            <a:spLocks noGrp="1"/>
          </p:cNvSpPr>
          <p:nvPr>
            <p:ph type="body" idx="1"/>
          </p:nvPr>
        </p:nvSpPr>
        <p:spPr>
          <a:xfrm>
            <a:off x="838200" y="1295400"/>
            <a:ext cx="5562600" cy="464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Comic Sans MS"/>
                <a:ea typeface="Comic Sans MS"/>
                <a:cs typeface="Comic Sans MS"/>
                <a:sym typeface="Comic Sans MS"/>
              </a:rPr>
              <a:t>1a Tentacles present – Go to 2</a:t>
            </a:r>
            <a:endParaRPr/>
          </a:p>
          <a:p>
            <a:pPr marL="0" marR="0" lvl="0" indent="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Comic Sans MS"/>
                <a:ea typeface="Comic Sans MS"/>
                <a:cs typeface="Comic Sans MS"/>
                <a:sym typeface="Comic Sans MS"/>
              </a:rPr>
              <a:t>1b Tentacles absent – Go to 3</a:t>
            </a:r>
            <a:endParaRPr/>
          </a:p>
          <a:p>
            <a:pPr marL="0" marR="0" lvl="0" indent="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Comic Sans MS"/>
                <a:ea typeface="Comic Sans MS"/>
                <a:cs typeface="Comic Sans MS"/>
                <a:sym typeface="Comic Sans MS"/>
              </a:rPr>
              <a:t>2a Eight Tentacles – Octopus</a:t>
            </a:r>
            <a:endParaRPr/>
          </a:p>
          <a:p>
            <a:pPr marL="0" marR="0" lvl="0" indent="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Comic Sans MS"/>
                <a:ea typeface="Comic Sans MS"/>
                <a:cs typeface="Comic Sans MS"/>
                <a:sym typeface="Comic Sans MS"/>
              </a:rPr>
              <a:t>2b More than 8 tentacles – 3</a:t>
            </a:r>
            <a:endParaRPr/>
          </a:p>
          <a:p>
            <a:pPr marL="0" marR="0" lvl="0" indent="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Comic Sans MS"/>
                <a:ea typeface="Comic Sans MS"/>
                <a:cs typeface="Comic Sans MS"/>
                <a:sym typeface="Comic Sans MS"/>
              </a:rPr>
              <a:t>3a Tentacles hang down – go to 4</a:t>
            </a:r>
            <a:endParaRPr/>
          </a:p>
          <a:p>
            <a:pPr marL="0" marR="0" lvl="0" indent="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Comic Sans MS"/>
                <a:ea typeface="Comic Sans MS"/>
                <a:cs typeface="Comic Sans MS"/>
                <a:sym typeface="Comic Sans MS"/>
              </a:rPr>
              <a:t>3b Tentacles upright–Sea Anemone</a:t>
            </a:r>
            <a:endParaRPr/>
          </a:p>
          <a:p>
            <a:pPr marL="0" marR="0" lvl="0" indent="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Comic Sans MS"/>
                <a:ea typeface="Comic Sans MS"/>
                <a:cs typeface="Comic Sans MS"/>
                <a:sym typeface="Comic Sans MS"/>
              </a:rPr>
              <a:t>4a Balloon-shaped body–Jellyfish</a:t>
            </a:r>
            <a:endParaRPr/>
          </a:p>
          <a:p>
            <a:pPr marL="0" marR="0" lvl="0" indent="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Comic Sans MS"/>
                <a:ea typeface="Comic Sans MS"/>
                <a:cs typeface="Comic Sans MS"/>
                <a:sym typeface="Comic Sans MS"/>
              </a:rPr>
              <a:t>4b Body NOT balloon-shaped - 5</a:t>
            </a:r>
            <a:endParaRPr/>
          </a:p>
        </p:txBody>
      </p:sp>
      <p:pic>
        <p:nvPicPr>
          <p:cNvPr id="1185" name="Google Shape;1185;p164" descr="blue_ringed_octopus_art"/>
          <p:cNvPicPr preferRelativeResize="0"/>
          <p:nvPr/>
        </p:nvPicPr>
        <p:blipFill rotWithShape="1">
          <a:blip r:embed="rId3">
            <a:alphaModFix/>
          </a:blip>
          <a:srcRect/>
          <a:stretch/>
        </p:blipFill>
        <p:spPr>
          <a:xfrm>
            <a:off x="5486400" y="1023938"/>
            <a:ext cx="2828925" cy="1933575"/>
          </a:xfrm>
          <a:prstGeom prst="rect">
            <a:avLst/>
          </a:prstGeom>
          <a:noFill/>
          <a:ln>
            <a:noFill/>
          </a:ln>
        </p:spPr>
      </p:pic>
      <p:pic>
        <p:nvPicPr>
          <p:cNvPr id="1186" name="Google Shape;1186;p164" descr="Sea%2520Anemone"/>
          <p:cNvPicPr preferRelativeResize="0"/>
          <p:nvPr/>
        </p:nvPicPr>
        <p:blipFill rotWithShape="1">
          <a:blip r:embed="rId4">
            <a:alphaModFix/>
          </a:blip>
          <a:srcRect/>
          <a:stretch/>
        </p:blipFill>
        <p:spPr>
          <a:xfrm>
            <a:off x="3178175" y="4686300"/>
            <a:ext cx="2743200" cy="1649412"/>
          </a:xfrm>
          <a:prstGeom prst="rect">
            <a:avLst/>
          </a:prstGeom>
          <a:noFill/>
          <a:ln>
            <a:noFill/>
          </a:ln>
        </p:spPr>
      </p:pic>
      <p:pic>
        <p:nvPicPr>
          <p:cNvPr id="1187" name="Google Shape;1187;p164" descr="dn9131-1_250"/>
          <p:cNvPicPr preferRelativeResize="0"/>
          <p:nvPr/>
        </p:nvPicPr>
        <p:blipFill rotWithShape="1">
          <a:blip r:embed="rId5">
            <a:alphaModFix/>
          </a:blip>
          <a:srcRect/>
          <a:stretch/>
        </p:blipFill>
        <p:spPr>
          <a:xfrm>
            <a:off x="1908175" y="4791075"/>
            <a:ext cx="981075" cy="1381125"/>
          </a:xfrm>
          <a:prstGeom prst="rect">
            <a:avLst/>
          </a:prstGeom>
          <a:noFill/>
          <a:ln>
            <a:noFill/>
          </a:ln>
        </p:spPr>
      </p:pic>
      <p:pic>
        <p:nvPicPr>
          <p:cNvPr id="1188" name="Google Shape;1188;p164" descr="jellyfish_1"/>
          <p:cNvPicPr preferRelativeResize="0"/>
          <p:nvPr/>
        </p:nvPicPr>
        <p:blipFill rotWithShape="1">
          <a:blip r:embed="rId6">
            <a:alphaModFix/>
          </a:blip>
          <a:srcRect/>
          <a:stretch/>
        </p:blipFill>
        <p:spPr>
          <a:xfrm>
            <a:off x="6576218" y="3686175"/>
            <a:ext cx="1371600" cy="2209800"/>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pic>
        <p:nvPicPr>
          <p:cNvPr id="1193" name="Google Shape;1193;p165"/>
          <p:cNvPicPr preferRelativeResize="0"/>
          <p:nvPr/>
        </p:nvPicPr>
        <p:blipFill rotWithShape="1">
          <a:blip r:embed="rId3">
            <a:alphaModFix/>
          </a:blip>
          <a:srcRect/>
          <a:stretch/>
        </p:blipFill>
        <p:spPr>
          <a:xfrm>
            <a:off x="1228725" y="76200"/>
            <a:ext cx="6924675" cy="6705600"/>
          </a:xfrm>
          <a:prstGeom prst="rect">
            <a:avLst/>
          </a:prstGeom>
          <a:noFill/>
          <a:ln>
            <a:noFill/>
          </a:ln>
        </p:spPr>
      </p:pic>
      <p:pic>
        <p:nvPicPr>
          <p:cNvPr id="2" name="Picture 1"/>
          <p:cNvPicPr>
            <a:picLocks noChangeAspect="1"/>
          </p:cNvPicPr>
          <p:nvPr/>
        </p:nvPicPr>
        <p:blipFill>
          <a:blip r:embed="rId4"/>
          <a:stretch>
            <a:fillRect/>
          </a:stretch>
        </p:blipFill>
        <p:spPr>
          <a:xfrm>
            <a:off x="133727" y="-297"/>
            <a:ext cx="8876545" cy="6858594"/>
          </a:xfrm>
          <a:prstGeom prst="rect">
            <a:avLst/>
          </a:prstGeom>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2609" y="188695"/>
            <a:ext cx="8638781" cy="6480610"/>
          </a:xfrm>
          <a:prstGeom prst="rect">
            <a:avLst/>
          </a:prstGeom>
        </p:spPr>
      </p:pic>
    </p:spTree>
    <p:extLst>
      <p:ext uri="{BB962C8B-B14F-4D97-AF65-F5344CB8AC3E}">
        <p14:creationId xmlns:p14="http://schemas.microsoft.com/office/powerpoint/2010/main" val="270641860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166"/>
          <p:cNvSpPr txBox="1">
            <a:spLocks noGrp="1"/>
          </p:cNvSpPr>
          <p:nvPr>
            <p:ph type="title"/>
          </p:nvPr>
        </p:nvSpPr>
        <p:spPr>
          <a:xfrm>
            <a:off x="381000" y="228600"/>
            <a:ext cx="83820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63300"/>
              </a:buClr>
              <a:buFont typeface="Comic Sans MS"/>
              <a:buNone/>
            </a:pPr>
            <a:r>
              <a:rPr lang="en-US" sz="4000" b="1" i="0" u="none" strike="noStrike" cap="none">
                <a:solidFill>
                  <a:srgbClr val="663300"/>
                </a:solidFill>
                <a:latin typeface="Comic Sans MS"/>
                <a:ea typeface="Comic Sans MS"/>
                <a:cs typeface="Comic Sans MS"/>
                <a:sym typeface="Comic Sans MS"/>
              </a:rPr>
              <a:t>Cladogram</a:t>
            </a:r>
            <a:endParaRPr/>
          </a:p>
        </p:txBody>
      </p:sp>
      <p:sp>
        <p:nvSpPr>
          <p:cNvPr id="1200" name="Google Shape;1200;p166"/>
          <p:cNvSpPr txBox="1">
            <a:spLocks noGrp="1"/>
          </p:cNvSpPr>
          <p:nvPr>
            <p:ph type="body" idx="1"/>
          </p:nvPr>
        </p:nvSpPr>
        <p:spPr>
          <a:xfrm>
            <a:off x="990600" y="838200"/>
            <a:ext cx="7239000" cy="12954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Comic Sans MS"/>
                <a:ea typeface="Comic Sans MS"/>
                <a:cs typeface="Comic Sans MS"/>
                <a:sym typeface="Comic Sans MS"/>
              </a:rPr>
              <a:t>Diagram showing how organisms are related based on </a:t>
            </a:r>
            <a:r>
              <a:rPr lang="en-US" sz="2400" b="0" i="0" u="none">
                <a:solidFill>
                  <a:srgbClr val="FF6600"/>
                </a:solidFill>
                <a:latin typeface="Comic Sans MS"/>
                <a:ea typeface="Comic Sans MS"/>
                <a:cs typeface="Comic Sans MS"/>
                <a:sym typeface="Comic Sans MS"/>
              </a:rPr>
              <a:t>shared, derived characteristics</a:t>
            </a:r>
            <a:r>
              <a:rPr lang="en-US" sz="2400" b="0" i="0" u="none">
                <a:solidFill>
                  <a:schemeClr val="dk1"/>
                </a:solidFill>
                <a:latin typeface="Comic Sans MS"/>
                <a:ea typeface="Comic Sans MS"/>
                <a:cs typeface="Comic Sans MS"/>
                <a:sym typeface="Comic Sans MS"/>
              </a:rPr>
              <a:t> such as feathers, hair, or scales</a:t>
            </a:r>
            <a:endParaRPr/>
          </a:p>
        </p:txBody>
      </p:sp>
      <p:sp>
        <p:nvSpPr>
          <p:cNvPr id="1201" name="Google Shape;1201;p166"/>
          <p:cNvSpPr txBox="1"/>
          <p:nvPr/>
        </p:nvSpPr>
        <p:spPr>
          <a:xfrm>
            <a:off x="914400" y="5808662"/>
            <a:ext cx="5540375"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Arial"/>
              <a:buNone/>
            </a:pPr>
            <a:r>
              <a:rPr lang="en-US" sz="1400" b="0" i="0" u="none">
                <a:solidFill>
                  <a:schemeClr val="dk2"/>
                </a:solidFill>
                <a:latin typeface="Arial"/>
                <a:ea typeface="Arial"/>
                <a:cs typeface="Arial"/>
                <a:sym typeface="Arial"/>
              </a:rPr>
              <a:t>copyright cmassengale</a:t>
            </a:r>
            <a:endParaRPr/>
          </a:p>
        </p:txBody>
      </p:sp>
      <p:sp>
        <p:nvSpPr>
          <p:cNvPr id="1202" name="Google Shape;1202;p166"/>
          <p:cNvSpPr txBox="1"/>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Font typeface="Arial"/>
              <a:buNone/>
            </a:pPr>
            <a:fld id="{00000000-1234-1234-1234-123412341234}" type="slidenum">
              <a:rPr lang="en-US" sz="1400" b="0" i="0" u="none">
                <a:solidFill>
                  <a:schemeClr val="dk2"/>
                </a:solidFill>
                <a:latin typeface="Arial"/>
                <a:ea typeface="Arial"/>
                <a:cs typeface="Arial"/>
                <a:sym typeface="Arial"/>
              </a:rPr>
              <a:t>153</a:t>
            </a:fld>
            <a:endParaRPr/>
          </a:p>
        </p:txBody>
      </p:sp>
      <p:pic>
        <p:nvPicPr>
          <p:cNvPr id="1203" name="Google Shape;1203;p166" descr="cladogram_old"/>
          <p:cNvPicPr preferRelativeResize="0"/>
          <p:nvPr/>
        </p:nvPicPr>
        <p:blipFill rotWithShape="1">
          <a:blip r:embed="rId3">
            <a:alphaModFix/>
          </a:blip>
          <a:srcRect/>
          <a:stretch/>
        </p:blipFill>
        <p:spPr>
          <a:xfrm>
            <a:off x="1143000" y="1952625"/>
            <a:ext cx="6858000" cy="4294187"/>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0">
                                            <p:txEl>
                                              <p:pRg st="0" end="0"/>
                                            </p:txEl>
                                          </p:spTgt>
                                        </p:tgtEl>
                                        <p:attrNameLst>
                                          <p:attrName>style.visibility</p:attrName>
                                        </p:attrNameLst>
                                      </p:cBhvr>
                                      <p:to>
                                        <p:strVal val="visible"/>
                                      </p:to>
                                    </p:set>
                                    <p:animEffect transition="in" filter="fade">
                                      <p:cBhvr>
                                        <p:cTn id="7" dur="500"/>
                                        <p:tgtEl>
                                          <p:spTgt spid="12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03"/>
                                        </p:tgtEl>
                                        <p:attrNameLst>
                                          <p:attrName>style.visibility</p:attrName>
                                        </p:attrNameLst>
                                      </p:cBhvr>
                                      <p:to>
                                        <p:strVal val="visible"/>
                                      </p:to>
                                    </p:set>
                                    <p:anim calcmode="lin" valueType="num">
                                      <p:cBhvr additive="base">
                                        <p:cTn id="12" dur="1000"/>
                                        <p:tgtEl>
                                          <p:spTgt spid="12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167"/>
          <p:cNvSpPr txBox="1">
            <a:spLocks noGrp="1"/>
          </p:cNvSpPr>
          <p:nvPr>
            <p:ph type="title"/>
          </p:nvPr>
        </p:nvSpPr>
        <p:spPr>
          <a:xfrm>
            <a:off x="5715000" y="4800600"/>
            <a:ext cx="3048000" cy="1371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mic Sans MS"/>
              <a:buNone/>
            </a:pPr>
            <a:r>
              <a:rPr lang="en-US" sz="4000" b="1" i="0" u="none" strike="noStrike" cap="none">
                <a:solidFill>
                  <a:schemeClr val="dk1"/>
                </a:solidFill>
                <a:latin typeface="Comic Sans MS"/>
                <a:ea typeface="Comic Sans MS"/>
                <a:cs typeface="Comic Sans MS"/>
                <a:sym typeface="Comic Sans MS"/>
              </a:rPr>
              <a:t>Primate Cladogram</a:t>
            </a:r>
            <a:endParaRPr/>
          </a:p>
        </p:txBody>
      </p:sp>
      <p:sp>
        <p:nvSpPr>
          <p:cNvPr id="1210" name="Google Shape;1210;p167"/>
          <p:cNvSpPr txBox="1"/>
          <p:nvPr/>
        </p:nvSpPr>
        <p:spPr>
          <a:xfrm>
            <a:off x="914400" y="5808662"/>
            <a:ext cx="5540375"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Arial"/>
              <a:buNone/>
            </a:pPr>
            <a:r>
              <a:rPr lang="en-US" sz="1400" b="0" i="0" u="none">
                <a:solidFill>
                  <a:schemeClr val="dk2"/>
                </a:solidFill>
                <a:latin typeface="Arial"/>
                <a:ea typeface="Arial"/>
                <a:cs typeface="Arial"/>
                <a:sym typeface="Arial"/>
              </a:rPr>
              <a:t>copyright cmassengale</a:t>
            </a:r>
            <a:endParaRPr/>
          </a:p>
        </p:txBody>
      </p:sp>
      <p:sp>
        <p:nvSpPr>
          <p:cNvPr id="1211" name="Google Shape;1211;p167"/>
          <p:cNvSpPr txBox="1"/>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Font typeface="Arial"/>
              <a:buNone/>
            </a:pPr>
            <a:fld id="{00000000-1234-1234-1234-123412341234}" type="slidenum">
              <a:rPr lang="en-US" sz="1400" b="0" i="0" u="none">
                <a:solidFill>
                  <a:schemeClr val="dk2"/>
                </a:solidFill>
                <a:latin typeface="Arial"/>
                <a:ea typeface="Arial"/>
                <a:cs typeface="Arial"/>
                <a:sym typeface="Arial"/>
              </a:rPr>
              <a:t>154</a:t>
            </a:fld>
            <a:endParaRPr/>
          </a:p>
        </p:txBody>
      </p:sp>
      <p:pic>
        <p:nvPicPr>
          <p:cNvPr id="1212" name="Google Shape;1212;p167" descr="fig19_07"/>
          <p:cNvPicPr preferRelativeResize="0"/>
          <p:nvPr/>
        </p:nvPicPr>
        <p:blipFill rotWithShape="1">
          <a:blip r:embed="rId3">
            <a:alphaModFix/>
          </a:blip>
          <a:srcRect/>
          <a:stretch/>
        </p:blipFill>
        <p:spPr>
          <a:xfrm>
            <a:off x="152400" y="228600"/>
            <a:ext cx="8991600" cy="6500812"/>
          </a:xfrm>
          <a:prstGeom prst="rect">
            <a:avLst/>
          </a:prstGeom>
          <a:noFill/>
          <a:ln>
            <a:noFill/>
          </a:ln>
        </p:spPr>
      </p:pic>
    </p:spTree>
  </p:cSld>
  <p:clrMapOvr>
    <a:masterClrMapping/>
  </p:clrMapOvr>
  <p:transition>
    <p:fade thruBlk="1"/>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1143000"/>
            <a:ext cx="6096000" cy="4572000"/>
          </a:xfrm>
          <a:prstGeom prst="rect">
            <a:avLst/>
          </a:prstGeom>
        </p:spPr>
      </p:pic>
      <p:sp>
        <p:nvSpPr>
          <p:cNvPr id="3" name="TextBox 2"/>
          <p:cNvSpPr txBox="1"/>
          <p:nvPr/>
        </p:nvSpPr>
        <p:spPr>
          <a:xfrm>
            <a:off x="1652587" y="6076950"/>
            <a:ext cx="5229225" cy="2343150"/>
          </a:xfrm>
          <a:prstGeom prst="rect">
            <a:avLst/>
          </a:prstGeom>
          <a:solidFill>
            <a:srgbClr val="FF0000"/>
          </a:solidFill>
        </p:spPr>
        <p:txBody>
          <a:bodyPr wrap="square" rtlCol="0">
            <a:spAutoFit/>
          </a:bodyPr>
          <a:lstStyle/>
          <a:p>
            <a:endParaRPr lang="en-US" dirty="0"/>
          </a:p>
        </p:txBody>
      </p:sp>
    </p:spTree>
    <p:extLst>
      <p:ext uri="{BB962C8B-B14F-4D97-AF65-F5344CB8AC3E}">
        <p14:creationId xmlns:p14="http://schemas.microsoft.com/office/powerpoint/2010/main" val="252490698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0015" y="1311062"/>
            <a:ext cx="7607515" cy="2431379"/>
          </a:xfrm>
          <a:prstGeom prst="rect">
            <a:avLst/>
          </a:prstGeom>
        </p:spPr>
      </p:pic>
      <p:sp>
        <p:nvSpPr>
          <p:cNvPr id="3" name="Rectangle 2"/>
          <p:cNvSpPr/>
          <p:nvPr/>
        </p:nvSpPr>
        <p:spPr>
          <a:xfrm>
            <a:off x="635174" y="4830535"/>
            <a:ext cx="1915909" cy="307777"/>
          </a:xfrm>
          <a:prstGeom prst="rect">
            <a:avLst/>
          </a:prstGeom>
        </p:spPr>
        <p:txBody>
          <a:bodyPr wrap="none">
            <a:spAutoFit/>
          </a:bodyPr>
          <a:lstStyle/>
          <a:p>
            <a:r>
              <a:rPr lang="en-US" dirty="0"/>
              <a:t>https://goo.gl/2Pmmjg</a:t>
            </a:r>
          </a:p>
        </p:txBody>
      </p:sp>
    </p:spTree>
    <p:extLst>
      <p:ext uri="{BB962C8B-B14F-4D97-AF65-F5344CB8AC3E}">
        <p14:creationId xmlns:p14="http://schemas.microsoft.com/office/powerpoint/2010/main" val="73680255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0625" y="900112"/>
            <a:ext cx="6762750" cy="5057775"/>
          </a:xfrm>
          <a:prstGeom prst="rect">
            <a:avLst/>
          </a:prstGeom>
        </p:spPr>
      </p:pic>
    </p:spTree>
    <p:extLst>
      <p:ext uri="{BB962C8B-B14F-4D97-AF65-F5344CB8AC3E}">
        <p14:creationId xmlns:p14="http://schemas.microsoft.com/office/powerpoint/2010/main" val="422839240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0212" y="3275112"/>
            <a:ext cx="2877711" cy="923330"/>
          </a:xfrm>
          <a:prstGeom prst="rect">
            <a:avLst/>
          </a:prstGeom>
        </p:spPr>
        <p:txBody>
          <a:bodyPr wrap="none">
            <a:spAutoFit/>
          </a:bodyPr>
          <a:lstStyle/>
          <a:p>
            <a:r>
              <a:rPr lang="en-US" sz="5400" dirty="0"/>
              <a:t>KY5RU9</a:t>
            </a:r>
          </a:p>
        </p:txBody>
      </p:sp>
    </p:spTree>
    <p:extLst>
      <p:ext uri="{BB962C8B-B14F-4D97-AF65-F5344CB8AC3E}">
        <p14:creationId xmlns:p14="http://schemas.microsoft.com/office/powerpoint/2010/main" val="13861322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7719" y="2636937"/>
            <a:ext cx="4633000" cy="1015663"/>
          </a:xfrm>
          <a:prstGeom prst="rect">
            <a:avLst/>
          </a:prstGeom>
        </p:spPr>
        <p:txBody>
          <a:bodyPr wrap="none">
            <a:spAutoFit/>
          </a:bodyPr>
          <a:lstStyle/>
          <a:p>
            <a:r>
              <a:rPr lang="en-US" sz="6000" dirty="0"/>
              <a:t>SA7NY5DA4</a:t>
            </a:r>
          </a:p>
        </p:txBody>
      </p:sp>
    </p:spTree>
    <p:extLst>
      <p:ext uri="{BB962C8B-B14F-4D97-AF65-F5344CB8AC3E}">
        <p14:creationId xmlns:p14="http://schemas.microsoft.com/office/powerpoint/2010/main" val="4281847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2"/>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63300"/>
              </a:buClr>
              <a:buFont typeface="Comic Sans MS"/>
              <a:buNone/>
            </a:pPr>
            <a:r>
              <a:rPr lang="en-US" sz="3600" b="1" i="0" u="none" strike="noStrike" cap="none">
                <a:solidFill>
                  <a:srgbClr val="663300"/>
                </a:solidFill>
                <a:latin typeface="Comic Sans MS"/>
                <a:ea typeface="Comic Sans MS"/>
                <a:cs typeface="Comic Sans MS"/>
                <a:sym typeface="Comic Sans MS"/>
              </a:rPr>
              <a:t>Confusion in Using Different Languages for Names</a:t>
            </a:r>
            <a:endParaRPr/>
          </a:p>
        </p:txBody>
      </p:sp>
      <p:sp>
        <p:nvSpPr>
          <p:cNvPr id="312" name="Google Shape;312;p32"/>
          <p:cNvSpPr txBox="1"/>
          <p:nvPr/>
        </p:nvSpPr>
        <p:spPr>
          <a:xfrm>
            <a:off x="914400" y="5808662"/>
            <a:ext cx="5540375"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Arial"/>
              <a:buNone/>
            </a:pPr>
            <a:r>
              <a:rPr lang="en-US" sz="1400" b="0" i="0" u="none">
                <a:solidFill>
                  <a:schemeClr val="dk2"/>
                </a:solidFill>
                <a:latin typeface="Arial"/>
                <a:ea typeface="Arial"/>
                <a:cs typeface="Arial"/>
                <a:sym typeface="Arial"/>
              </a:rPr>
              <a:t>copyright cmassengale</a:t>
            </a:r>
            <a:endParaRPr/>
          </a:p>
        </p:txBody>
      </p:sp>
      <p:sp>
        <p:nvSpPr>
          <p:cNvPr id="313" name="Google Shape;313;p32"/>
          <p:cNvSpPr txBox="1"/>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Font typeface="Arial"/>
              <a:buNone/>
            </a:pPr>
            <a:fld id="{00000000-1234-1234-1234-123412341234}" type="slidenum">
              <a:rPr lang="en-US" sz="1400" b="0" i="0" u="none">
                <a:solidFill>
                  <a:schemeClr val="dk2"/>
                </a:solidFill>
                <a:latin typeface="Arial"/>
                <a:ea typeface="Arial"/>
                <a:cs typeface="Arial"/>
                <a:sym typeface="Arial"/>
              </a:rPr>
              <a:t>16</a:t>
            </a:fld>
            <a:endParaRPr/>
          </a:p>
        </p:txBody>
      </p:sp>
      <p:pic>
        <p:nvPicPr>
          <p:cNvPr id="314" name="Google Shape;314;p32"/>
          <p:cNvPicPr preferRelativeResize="0"/>
          <p:nvPr/>
        </p:nvPicPr>
        <p:blipFill rotWithShape="1">
          <a:blip r:embed="rId3">
            <a:alphaModFix/>
          </a:blip>
          <a:srcRect l="7070" t="10000" r="9091" b="5714"/>
          <a:stretch/>
        </p:blipFill>
        <p:spPr>
          <a:xfrm>
            <a:off x="1371600" y="1371600"/>
            <a:ext cx="6553200" cy="4657725"/>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 calcmode="lin" valueType="num">
                                      <p:cBhvr additive="base">
                                        <p:cTn id="7" dur="2000"/>
                                        <p:tgtEl>
                                          <p:spTgt spid="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3"/>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63300"/>
              </a:buClr>
              <a:buFont typeface="Comic Sans MS"/>
              <a:buNone/>
            </a:pPr>
            <a:r>
              <a:rPr lang="en-US" sz="3600" b="1" i="0" u="none" strike="noStrike" cap="none">
                <a:solidFill>
                  <a:srgbClr val="663300"/>
                </a:solidFill>
                <a:latin typeface="Comic Sans MS"/>
                <a:ea typeface="Comic Sans MS"/>
                <a:cs typeface="Comic Sans MS"/>
                <a:sym typeface="Comic Sans MS"/>
              </a:rPr>
              <a:t>Latin Names are Understood by all Taxonomists</a:t>
            </a:r>
            <a:endParaRPr/>
          </a:p>
        </p:txBody>
      </p:sp>
      <p:sp>
        <p:nvSpPr>
          <p:cNvPr id="321" name="Google Shape;321;p33"/>
          <p:cNvSpPr txBox="1"/>
          <p:nvPr/>
        </p:nvSpPr>
        <p:spPr>
          <a:xfrm>
            <a:off x="914400" y="5808662"/>
            <a:ext cx="5540375"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Arial"/>
              <a:buNone/>
            </a:pPr>
            <a:r>
              <a:rPr lang="en-US" sz="1400" b="0" i="0" u="none">
                <a:solidFill>
                  <a:schemeClr val="dk2"/>
                </a:solidFill>
                <a:latin typeface="Arial"/>
                <a:ea typeface="Arial"/>
                <a:cs typeface="Arial"/>
                <a:sym typeface="Arial"/>
              </a:rPr>
              <a:t>copyright cmassengale</a:t>
            </a:r>
            <a:endParaRPr/>
          </a:p>
        </p:txBody>
      </p:sp>
      <p:sp>
        <p:nvSpPr>
          <p:cNvPr id="322" name="Google Shape;322;p33"/>
          <p:cNvSpPr txBox="1"/>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Font typeface="Arial"/>
              <a:buNone/>
            </a:pPr>
            <a:fld id="{00000000-1234-1234-1234-123412341234}" type="slidenum">
              <a:rPr lang="en-US" sz="1400" b="0" i="0" u="none">
                <a:solidFill>
                  <a:schemeClr val="dk2"/>
                </a:solidFill>
                <a:latin typeface="Arial"/>
                <a:ea typeface="Arial"/>
                <a:cs typeface="Arial"/>
                <a:sym typeface="Arial"/>
              </a:rPr>
              <a:t>17</a:t>
            </a:fld>
            <a:endParaRPr/>
          </a:p>
        </p:txBody>
      </p:sp>
      <p:pic>
        <p:nvPicPr>
          <p:cNvPr id="323" name="Google Shape;323;p33"/>
          <p:cNvPicPr preferRelativeResize="0"/>
          <p:nvPr/>
        </p:nvPicPr>
        <p:blipFill rotWithShape="1">
          <a:blip r:embed="rId3">
            <a:alphaModFix/>
          </a:blip>
          <a:srcRect l="7920" t="10145" r="8910" b="7246"/>
          <a:stretch/>
        </p:blipFill>
        <p:spPr>
          <a:xfrm>
            <a:off x="1381125" y="2057400"/>
            <a:ext cx="6400800" cy="434340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 calcmode="lin" valueType="num">
                                      <p:cBhvr additive="base">
                                        <p:cTn id="7" dur="2000"/>
                                        <p:tgtEl>
                                          <p:spTgt spid="3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4"/>
          <p:cNvSpPr txBox="1">
            <a:spLocks noGrp="1"/>
          </p:cNvSpPr>
          <p:nvPr>
            <p:ph type="title"/>
          </p:nvPr>
        </p:nvSpPr>
        <p:spPr>
          <a:xfrm>
            <a:off x="381000" y="228600"/>
            <a:ext cx="83820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63300"/>
              </a:buClr>
              <a:buFont typeface="Comic Sans MS"/>
              <a:buNone/>
            </a:pPr>
            <a:r>
              <a:rPr lang="en-US" sz="4000" b="1" i="0" u="none" strike="noStrike" cap="none">
                <a:solidFill>
                  <a:srgbClr val="663300"/>
                </a:solidFill>
                <a:latin typeface="Comic Sans MS"/>
                <a:ea typeface="Comic Sans MS"/>
                <a:cs typeface="Comic Sans MS"/>
                <a:sym typeface="Comic Sans MS"/>
              </a:rPr>
              <a:t>Binomial Nomenclature</a:t>
            </a:r>
            <a:endParaRPr/>
          </a:p>
        </p:txBody>
      </p:sp>
      <p:sp>
        <p:nvSpPr>
          <p:cNvPr id="330" name="Google Shape;330;p34"/>
          <p:cNvSpPr txBox="1"/>
          <p:nvPr/>
        </p:nvSpPr>
        <p:spPr>
          <a:xfrm>
            <a:off x="914400" y="5808662"/>
            <a:ext cx="5540375"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Arial"/>
              <a:buNone/>
            </a:pPr>
            <a:r>
              <a:rPr lang="en-US" sz="1400" b="0" i="0" u="none">
                <a:solidFill>
                  <a:schemeClr val="dk2"/>
                </a:solidFill>
                <a:latin typeface="Arial"/>
                <a:ea typeface="Arial"/>
                <a:cs typeface="Arial"/>
                <a:sym typeface="Arial"/>
              </a:rPr>
              <a:t>copyright cmassengale</a:t>
            </a:r>
            <a:endParaRPr/>
          </a:p>
        </p:txBody>
      </p:sp>
      <p:sp>
        <p:nvSpPr>
          <p:cNvPr id="331" name="Google Shape;331;p34"/>
          <p:cNvSpPr txBox="1"/>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Font typeface="Arial"/>
              <a:buNone/>
            </a:pPr>
            <a:fld id="{00000000-1234-1234-1234-123412341234}" type="slidenum">
              <a:rPr lang="en-US" sz="1400" b="0" i="0" u="none">
                <a:solidFill>
                  <a:schemeClr val="dk2"/>
                </a:solidFill>
                <a:latin typeface="Arial"/>
                <a:ea typeface="Arial"/>
                <a:cs typeface="Arial"/>
                <a:sym typeface="Arial"/>
              </a:rPr>
              <a:t>18</a:t>
            </a:fld>
            <a:endParaRPr/>
          </a:p>
        </p:txBody>
      </p:sp>
      <p:pic>
        <p:nvPicPr>
          <p:cNvPr id="332" name="Google Shape;332;p34" descr="three_bears"/>
          <p:cNvPicPr preferRelativeResize="0"/>
          <p:nvPr/>
        </p:nvPicPr>
        <p:blipFill rotWithShape="1">
          <a:blip r:embed="rId3">
            <a:alphaModFix/>
          </a:blip>
          <a:srcRect l="34382" r="35430"/>
          <a:stretch/>
        </p:blipFill>
        <p:spPr>
          <a:xfrm rot="180000">
            <a:off x="2971800" y="2286000"/>
            <a:ext cx="2863850" cy="3600450"/>
          </a:xfrm>
          <a:prstGeom prst="rect">
            <a:avLst/>
          </a:prstGeom>
          <a:noFill/>
          <a:ln>
            <a:noFill/>
          </a:ln>
        </p:spPr>
      </p:pic>
      <p:pic>
        <p:nvPicPr>
          <p:cNvPr id="333" name="Google Shape;333;p34" descr="three_bears"/>
          <p:cNvPicPr preferRelativeResize="0"/>
          <p:nvPr/>
        </p:nvPicPr>
        <p:blipFill rotWithShape="1">
          <a:blip r:embed="rId3">
            <a:alphaModFix/>
          </a:blip>
          <a:srcRect r="67924"/>
          <a:stretch/>
        </p:blipFill>
        <p:spPr>
          <a:xfrm rot="240000">
            <a:off x="5943600" y="1371600"/>
            <a:ext cx="2914650" cy="3448050"/>
          </a:xfrm>
          <a:prstGeom prst="rect">
            <a:avLst/>
          </a:prstGeom>
          <a:noFill/>
          <a:ln>
            <a:noFill/>
          </a:ln>
        </p:spPr>
      </p:pic>
      <p:sp>
        <p:nvSpPr>
          <p:cNvPr id="334" name="Google Shape;334;p34"/>
          <p:cNvSpPr txBox="1"/>
          <p:nvPr/>
        </p:nvSpPr>
        <p:spPr>
          <a:xfrm>
            <a:off x="685800" y="6248400"/>
            <a:ext cx="8001000" cy="45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Comic Sans MS"/>
              <a:buNone/>
            </a:pPr>
            <a:r>
              <a:rPr lang="en-US" sz="2400" b="1" i="0" u="none">
                <a:solidFill>
                  <a:schemeClr val="dk1"/>
                </a:solidFill>
                <a:latin typeface="Comic Sans MS"/>
                <a:ea typeface="Comic Sans MS"/>
                <a:cs typeface="Comic Sans MS"/>
                <a:sym typeface="Comic Sans MS"/>
              </a:rPr>
              <a:t>Which TWO are more closely related?</a:t>
            </a:r>
            <a:endParaRPr/>
          </a:p>
        </p:txBody>
      </p:sp>
      <p:pic>
        <p:nvPicPr>
          <p:cNvPr id="335" name="Google Shape;335;p34" descr="three_bears"/>
          <p:cNvPicPr preferRelativeResize="0"/>
          <p:nvPr/>
        </p:nvPicPr>
        <p:blipFill rotWithShape="1">
          <a:blip r:embed="rId3">
            <a:alphaModFix/>
          </a:blip>
          <a:srcRect l="67085" r="1887"/>
          <a:stretch/>
        </p:blipFill>
        <p:spPr>
          <a:xfrm rot="-240000">
            <a:off x="252412" y="1143000"/>
            <a:ext cx="2943225" cy="360045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
                                        </p:tgtEl>
                                        <p:attrNameLst>
                                          <p:attrName>style.visibility</p:attrName>
                                        </p:attrNameLst>
                                      </p:cBhvr>
                                      <p:to>
                                        <p:strVal val="visible"/>
                                      </p:to>
                                    </p:set>
                                    <p:animEffect transition="in" filter="fade">
                                      <p:cBhvr>
                                        <p:cTn id="12" dur="1000"/>
                                        <p:tgtEl>
                                          <p:spTgt spid="33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4"/>
                                        </p:tgtEl>
                                        <p:attrNameLst>
                                          <p:attrName>style.visibility</p:attrName>
                                        </p:attrNameLst>
                                      </p:cBhvr>
                                      <p:to>
                                        <p:strVal val="visible"/>
                                      </p:to>
                                    </p:set>
                                    <p:anim calcmode="lin" valueType="num">
                                      <p:cBhvr additive="base">
                                        <p:cTn id="17" dur="500"/>
                                        <p:tgtEl>
                                          <p:spTgt spid="33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5"/>
                                        </p:tgtEl>
                                        <p:attrNameLst>
                                          <p:attrName>style.visibility</p:attrName>
                                        </p:attrNameLst>
                                      </p:cBhvr>
                                      <p:to>
                                        <p:strVal val="visible"/>
                                      </p:to>
                                    </p:set>
                                    <p:animEffect transition="in" filter="fade">
                                      <p:cBhvr>
                                        <p:cTn id="22" dur="10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5"/>
          <p:cNvSpPr txBox="1">
            <a:spLocks noGrp="1"/>
          </p:cNvSpPr>
          <p:nvPr>
            <p:ph type="title"/>
          </p:nvPr>
        </p:nvSpPr>
        <p:spPr>
          <a:xfrm>
            <a:off x="457200" y="228600"/>
            <a:ext cx="83820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63300"/>
              </a:buClr>
              <a:buFont typeface="Comic Sans MS"/>
              <a:buNone/>
            </a:pPr>
            <a:r>
              <a:rPr lang="en-US" sz="3600" b="1" i="0" u="none" strike="noStrike" cap="none">
                <a:solidFill>
                  <a:srgbClr val="663300"/>
                </a:solidFill>
                <a:latin typeface="Comic Sans MS"/>
                <a:ea typeface="Comic Sans MS"/>
                <a:cs typeface="Comic Sans MS"/>
                <a:sym typeface="Comic Sans MS"/>
              </a:rPr>
              <a:t>Rules for Naming Organisms</a:t>
            </a:r>
            <a:endParaRPr/>
          </a:p>
        </p:txBody>
      </p:sp>
      <p:sp>
        <p:nvSpPr>
          <p:cNvPr id="342" name="Google Shape;342;p35"/>
          <p:cNvSpPr txBox="1">
            <a:spLocks noGrp="1"/>
          </p:cNvSpPr>
          <p:nvPr>
            <p:ph type="body" idx="1"/>
          </p:nvPr>
        </p:nvSpPr>
        <p:spPr>
          <a:xfrm>
            <a:off x="914400" y="1066800"/>
            <a:ext cx="7162800" cy="52578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
            </a:pPr>
            <a:r>
              <a:rPr lang="en-US" sz="2400" b="0" i="0" u="none">
                <a:solidFill>
                  <a:schemeClr val="dk1"/>
                </a:solidFill>
                <a:latin typeface="Comic Sans MS"/>
                <a:ea typeface="Comic Sans MS"/>
                <a:cs typeface="Comic Sans MS"/>
                <a:sym typeface="Comic Sans MS"/>
              </a:rPr>
              <a:t>The </a:t>
            </a:r>
            <a:r>
              <a:rPr lang="en-US" sz="2400" b="0" i="1" u="none">
                <a:solidFill>
                  <a:srgbClr val="FF6600"/>
                </a:solidFill>
                <a:latin typeface="Comic Sans MS"/>
                <a:ea typeface="Comic Sans MS"/>
                <a:cs typeface="Comic Sans MS"/>
                <a:sym typeface="Comic Sans MS"/>
              </a:rPr>
              <a:t>International Code for Binomial Nomenclature </a:t>
            </a:r>
            <a:r>
              <a:rPr lang="en-US" sz="2400" b="0" i="0" u="none">
                <a:solidFill>
                  <a:schemeClr val="dk1"/>
                </a:solidFill>
                <a:latin typeface="Comic Sans MS"/>
                <a:ea typeface="Comic Sans MS"/>
                <a:cs typeface="Comic Sans MS"/>
                <a:sym typeface="Comic Sans MS"/>
              </a:rPr>
              <a:t>contains the rules for naming organisms</a:t>
            </a:r>
            <a:endParaRPr/>
          </a:p>
          <a:p>
            <a:pPr marL="273050" marR="0" lvl="0" indent="-273050" algn="l" rtl="0">
              <a:lnSpc>
                <a:spcPct val="100000"/>
              </a:lnSpc>
              <a:spcBef>
                <a:spcPts val="480"/>
              </a:spcBef>
              <a:spcAft>
                <a:spcPts val="0"/>
              </a:spcAft>
              <a:buClr>
                <a:schemeClr val="accent2"/>
              </a:buClr>
              <a:buSzPts val="2040"/>
              <a:buFont typeface="Courgette"/>
              <a:buChar char="•"/>
            </a:pPr>
            <a:r>
              <a:rPr lang="en-US" sz="2400" b="0" i="0" u="none">
                <a:solidFill>
                  <a:schemeClr val="dk1"/>
                </a:solidFill>
                <a:latin typeface="Comic Sans MS"/>
                <a:ea typeface="Comic Sans MS"/>
                <a:cs typeface="Comic Sans MS"/>
                <a:sym typeface="Comic Sans MS"/>
              </a:rPr>
              <a:t>All names must be approved by </a:t>
            </a:r>
            <a:r>
              <a:rPr lang="en-US" sz="2400" b="0" i="0" u="none">
                <a:solidFill>
                  <a:srgbClr val="FF6600"/>
                </a:solidFill>
                <a:latin typeface="Comic Sans MS"/>
                <a:ea typeface="Comic Sans MS"/>
                <a:cs typeface="Comic Sans MS"/>
                <a:sym typeface="Comic Sans MS"/>
              </a:rPr>
              <a:t>International Naming Congresses</a:t>
            </a:r>
            <a:r>
              <a:rPr lang="en-US" sz="2400" b="0" i="0" u="none">
                <a:solidFill>
                  <a:schemeClr val="dk1"/>
                </a:solidFill>
                <a:latin typeface="Comic Sans MS"/>
                <a:ea typeface="Comic Sans MS"/>
                <a:cs typeface="Comic Sans MS"/>
                <a:sym typeface="Comic Sans MS"/>
              </a:rPr>
              <a:t> (International Zoological Congress)</a:t>
            </a:r>
            <a:endParaRPr/>
          </a:p>
          <a:p>
            <a:pPr marL="273050" marR="0" lvl="0" indent="-273050" algn="l" rtl="0">
              <a:lnSpc>
                <a:spcPct val="100000"/>
              </a:lnSpc>
              <a:spcBef>
                <a:spcPts val="480"/>
              </a:spcBef>
              <a:spcAft>
                <a:spcPts val="0"/>
              </a:spcAft>
              <a:buClr>
                <a:schemeClr val="accent2"/>
              </a:buClr>
              <a:buSzPts val="2040"/>
              <a:buFont typeface="Courgette"/>
              <a:buChar char="•"/>
            </a:pPr>
            <a:r>
              <a:rPr lang="en-US" sz="2400" b="0" i="0" u="none">
                <a:solidFill>
                  <a:schemeClr val="dk1"/>
                </a:solidFill>
                <a:latin typeface="Comic Sans MS"/>
                <a:ea typeface="Comic Sans MS"/>
                <a:cs typeface="Comic Sans MS"/>
                <a:sym typeface="Comic Sans MS"/>
              </a:rPr>
              <a:t>This </a:t>
            </a:r>
            <a:r>
              <a:rPr lang="en-US" sz="2400" b="0" i="0" u="none">
                <a:solidFill>
                  <a:srgbClr val="FF6600"/>
                </a:solidFill>
                <a:latin typeface="Comic Sans MS"/>
                <a:ea typeface="Comic Sans MS"/>
                <a:cs typeface="Comic Sans MS"/>
                <a:sym typeface="Comic Sans MS"/>
              </a:rPr>
              <a:t>prevents duplicated</a:t>
            </a:r>
            <a:r>
              <a:rPr lang="en-US" sz="2400" b="0" i="0" u="none">
                <a:solidFill>
                  <a:schemeClr val="dk1"/>
                </a:solidFill>
                <a:latin typeface="Comic Sans MS"/>
                <a:ea typeface="Comic Sans MS"/>
                <a:cs typeface="Comic Sans MS"/>
                <a:sym typeface="Comic Sans MS"/>
              </a:rPr>
              <a:t> names</a:t>
            </a:r>
            <a:endParaRPr/>
          </a:p>
        </p:txBody>
      </p:sp>
      <p:sp>
        <p:nvSpPr>
          <p:cNvPr id="343" name="Google Shape;343;p35"/>
          <p:cNvSpPr txBox="1"/>
          <p:nvPr/>
        </p:nvSpPr>
        <p:spPr>
          <a:xfrm>
            <a:off x="914400" y="5808662"/>
            <a:ext cx="5540375"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Arial"/>
              <a:buNone/>
            </a:pPr>
            <a:r>
              <a:rPr lang="en-US" sz="1400" b="0" i="0" u="none">
                <a:solidFill>
                  <a:schemeClr val="dk2"/>
                </a:solidFill>
                <a:latin typeface="Arial"/>
                <a:ea typeface="Arial"/>
                <a:cs typeface="Arial"/>
                <a:sym typeface="Arial"/>
              </a:rPr>
              <a:t>copyright cmassengale</a:t>
            </a:r>
            <a:endParaRPr/>
          </a:p>
        </p:txBody>
      </p:sp>
      <p:sp>
        <p:nvSpPr>
          <p:cNvPr id="344" name="Google Shape;344;p35"/>
          <p:cNvSpPr txBox="1"/>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Font typeface="Arial"/>
              <a:buNone/>
            </a:pPr>
            <a:fld id="{00000000-1234-1234-1234-123412341234}" type="slidenum">
              <a:rPr lang="en-US" sz="1400" b="0" i="0" u="none">
                <a:solidFill>
                  <a:schemeClr val="dk2"/>
                </a:solidFill>
                <a:latin typeface="Arial"/>
                <a:ea typeface="Arial"/>
                <a:cs typeface="Arial"/>
                <a:sym typeface="Arial"/>
              </a:rPr>
              <a:t>19</a:t>
            </a:fld>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2">
                                            <p:txEl>
                                              <p:pRg st="0" end="0"/>
                                            </p:txEl>
                                          </p:spTgt>
                                        </p:tgtEl>
                                        <p:attrNameLst>
                                          <p:attrName>style.visibility</p:attrName>
                                        </p:attrNameLst>
                                      </p:cBhvr>
                                      <p:to>
                                        <p:strVal val="visible"/>
                                      </p:to>
                                    </p:set>
                                    <p:animEffect transition="in" filter="fade">
                                      <p:cBhvr>
                                        <p:cTn id="7" dur="500"/>
                                        <p:tgtEl>
                                          <p:spTgt spid="3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2">
                                            <p:txEl>
                                              <p:pRg st="1" end="1"/>
                                            </p:txEl>
                                          </p:spTgt>
                                        </p:tgtEl>
                                        <p:attrNameLst>
                                          <p:attrName>style.visibility</p:attrName>
                                        </p:attrNameLst>
                                      </p:cBhvr>
                                      <p:to>
                                        <p:strVal val="visible"/>
                                      </p:to>
                                    </p:set>
                                    <p:animEffect transition="in" filter="fade">
                                      <p:cBhvr>
                                        <p:cTn id="12" dur="500"/>
                                        <p:tgtEl>
                                          <p:spTgt spid="3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2">
                                            <p:txEl>
                                              <p:pRg st="2" end="2"/>
                                            </p:txEl>
                                          </p:spTgt>
                                        </p:tgtEl>
                                        <p:attrNameLst>
                                          <p:attrName>style.visibility</p:attrName>
                                        </p:attrNameLst>
                                      </p:cBhvr>
                                      <p:to>
                                        <p:strVal val="visible"/>
                                      </p:to>
                                    </p:set>
                                    <p:animEffect transition="in" filter="fade">
                                      <p:cBhvr>
                                        <p:cTn id="17" dur="500"/>
                                        <p:tgtEl>
                                          <p:spTgt spid="3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9"/>
          <p:cNvSpPr txBox="1">
            <a:spLocks noGrp="1"/>
          </p:cNvSpPr>
          <p:nvPr>
            <p:ph type="title"/>
          </p:nvPr>
        </p:nvSpPr>
        <p:spPr>
          <a:xfrm>
            <a:off x="304800" y="152400"/>
            <a:ext cx="83820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63300"/>
              </a:buClr>
              <a:buFont typeface="Comic Sans MS"/>
              <a:buNone/>
            </a:pPr>
            <a:r>
              <a:rPr lang="en-US" sz="3600" b="1" i="0" u="none" strike="noStrike" cap="none">
                <a:solidFill>
                  <a:srgbClr val="663300"/>
                </a:solidFill>
                <a:latin typeface="Comic Sans MS"/>
                <a:ea typeface="Comic Sans MS"/>
                <a:cs typeface="Comic Sans MS"/>
                <a:sym typeface="Comic Sans MS"/>
              </a:rPr>
              <a:t>Species of Organisms</a:t>
            </a:r>
            <a:endParaRPr/>
          </a:p>
        </p:txBody>
      </p:sp>
      <p:sp>
        <p:nvSpPr>
          <p:cNvPr id="199" name="Google Shape;199;p19"/>
          <p:cNvSpPr txBox="1">
            <a:spLocks noGrp="1"/>
          </p:cNvSpPr>
          <p:nvPr>
            <p:ph type="body" idx="1"/>
          </p:nvPr>
        </p:nvSpPr>
        <p:spPr>
          <a:xfrm>
            <a:off x="838200" y="1447800"/>
            <a:ext cx="7162800" cy="45720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3060"/>
              <a:buFont typeface="Courgette"/>
              <a:buChar char="•"/>
            </a:pPr>
            <a:r>
              <a:rPr lang="en-US" sz="3600" b="0" i="0" u="none" strike="noStrike" cap="none">
                <a:solidFill>
                  <a:schemeClr val="dk1"/>
                </a:solidFill>
                <a:latin typeface="Comic Sans MS"/>
                <a:ea typeface="Comic Sans MS"/>
                <a:cs typeface="Comic Sans MS"/>
                <a:sym typeface="Comic Sans MS"/>
              </a:rPr>
              <a:t>There are 13 billion known species of organisms</a:t>
            </a:r>
            <a:endParaRPr/>
          </a:p>
          <a:p>
            <a:pPr marL="273050" marR="0" lvl="0" indent="-273050" algn="l" rtl="0">
              <a:lnSpc>
                <a:spcPct val="100000"/>
              </a:lnSpc>
              <a:spcBef>
                <a:spcPts val="720"/>
              </a:spcBef>
              <a:spcAft>
                <a:spcPts val="0"/>
              </a:spcAft>
              <a:buClr>
                <a:schemeClr val="accent2"/>
              </a:buClr>
              <a:buSzPts val="3060"/>
              <a:buFont typeface="Courgette"/>
              <a:buChar char="•"/>
            </a:pPr>
            <a:r>
              <a:rPr lang="en-US" sz="3600" b="0" i="0" u="none" strike="noStrike" cap="none">
                <a:solidFill>
                  <a:schemeClr val="dk1"/>
                </a:solidFill>
                <a:latin typeface="Comic Sans MS"/>
                <a:ea typeface="Comic Sans MS"/>
                <a:cs typeface="Comic Sans MS"/>
                <a:sym typeface="Comic Sans MS"/>
              </a:rPr>
              <a:t>This is only 5% of all organisms that ever lived</a:t>
            </a:r>
            <a:endParaRPr/>
          </a:p>
          <a:p>
            <a:pPr marL="273050" marR="0" lvl="0" indent="-273050" algn="l" rtl="0">
              <a:lnSpc>
                <a:spcPct val="100000"/>
              </a:lnSpc>
              <a:spcBef>
                <a:spcPts val="720"/>
              </a:spcBef>
              <a:spcAft>
                <a:spcPts val="0"/>
              </a:spcAft>
              <a:buClr>
                <a:schemeClr val="accent2"/>
              </a:buClr>
              <a:buSzPts val="3060"/>
              <a:buFont typeface="Courgette"/>
              <a:buChar char="•"/>
            </a:pPr>
            <a:r>
              <a:rPr lang="en-US" sz="3600" b="0" i="0" u="none" strike="noStrike" cap="none">
                <a:solidFill>
                  <a:schemeClr val="dk1"/>
                </a:solidFill>
                <a:latin typeface="Comic Sans MS"/>
                <a:ea typeface="Comic Sans MS"/>
                <a:cs typeface="Comic Sans MS"/>
                <a:sym typeface="Comic Sans MS"/>
              </a:rPr>
              <a:t>New organisms are still being found and identified</a:t>
            </a:r>
            <a:endParaRPr/>
          </a:p>
          <a:p>
            <a:pPr marL="274320" marR="0" lvl="0" indent="-80010" algn="l" rtl="0">
              <a:spcBef>
                <a:spcPts val="720"/>
              </a:spcBef>
              <a:spcAft>
                <a:spcPts val="0"/>
              </a:spcAft>
              <a:buClr>
                <a:schemeClr val="accent2"/>
              </a:buClr>
              <a:buSzPts val="3060"/>
              <a:buFont typeface="Courgette"/>
              <a:buNone/>
            </a:pPr>
            <a:endParaRPr sz="3600" b="0" i="0" u="none">
              <a:solidFill>
                <a:schemeClr val="dk1"/>
              </a:solidFill>
              <a:latin typeface="Comic Sans MS"/>
              <a:ea typeface="Comic Sans MS"/>
              <a:cs typeface="Comic Sans MS"/>
              <a:sym typeface="Comic Sans MS"/>
            </a:endParaRPr>
          </a:p>
        </p:txBody>
      </p:sp>
      <p:sp>
        <p:nvSpPr>
          <p:cNvPr id="200" name="Google Shape;200;p19"/>
          <p:cNvSpPr txBox="1"/>
          <p:nvPr/>
        </p:nvSpPr>
        <p:spPr>
          <a:xfrm>
            <a:off x="914400" y="5808662"/>
            <a:ext cx="5540375"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Arial"/>
              <a:buNone/>
            </a:pPr>
            <a:r>
              <a:rPr lang="en-US" sz="1400" b="0" i="0" u="none">
                <a:solidFill>
                  <a:schemeClr val="dk2"/>
                </a:solidFill>
                <a:latin typeface="Arial"/>
                <a:ea typeface="Arial"/>
                <a:cs typeface="Arial"/>
                <a:sym typeface="Arial"/>
              </a:rPr>
              <a:t>copyright cmassengale</a:t>
            </a:r>
            <a:endParaRPr/>
          </a:p>
        </p:txBody>
      </p:sp>
      <p:sp>
        <p:nvSpPr>
          <p:cNvPr id="201" name="Google Shape;201;p19"/>
          <p:cNvSpPr txBox="1"/>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Font typeface="Arial"/>
              <a:buNone/>
            </a:pPr>
            <a:fld id="{00000000-1234-1234-1234-123412341234}" type="slidenum">
              <a:rPr lang="en-US" sz="1400" b="0" i="0" u="none">
                <a:solidFill>
                  <a:schemeClr val="dk2"/>
                </a:solidFill>
                <a:latin typeface="Arial"/>
                <a:ea typeface="Arial"/>
                <a:cs typeface="Arial"/>
                <a:sym typeface="Arial"/>
              </a:rPr>
              <a:t>2</a:t>
            </a:fld>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xEl>
                                              <p:pRg st="0" end="0"/>
                                            </p:txEl>
                                          </p:spTgt>
                                        </p:tgtEl>
                                        <p:attrNameLst>
                                          <p:attrName>style.visibility</p:attrName>
                                        </p:attrNameLst>
                                      </p:cBhvr>
                                      <p:to>
                                        <p:strVal val="visible"/>
                                      </p:to>
                                    </p:set>
                                    <p:animEffect transition="in" filter="fade">
                                      <p:cBhvr>
                                        <p:cTn id="7" dur="500"/>
                                        <p:tgtEl>
                                          <p:spTgt spid="1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
                                            <p:txEl>
                                              <p:pRg st="1" end="1"/>
                                            </p:txEl>
                                          </p:spTgt>
                                        </p:tgtEl>
                                        <p:attrNameLst>
                                          <p:attrName>style.visibility</p:attrName>
                                        </p:attrNameLst>
                                      </p:cBhvr>
                                      <p:to>
                                        <p:strVal val="visible"/>
                                      </p:to>
                                    </p:set>
                                    <p:animEffect transition="in" filter="fade">
                                      <p:cBhvr>
                                        <p:cTn id="12" dur="500"/>
                                        <p:tgtEl>
                                          <p:spTgt spid="1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xEl>
                                              <p:pRg st="2" end="2"/>
                                            </p:txEl>
                                          </p:spTgt>
                                        </p:tgtEl>
                                        <p:attrNameLst>
                                          <p:attrName>style.visibility</p:attrName>
                                        </p:attrNameLst>
                                      </p:cBhvr>
                                      <p:to>
                                        <p:strVal val="visible"/>
                                      </p:to>
                                    </p:set>
                                    <p:animEffect transition="in" filter="fade">
                                      <p:cBhvr>
                                        <p:cTn id="17" dur="500"/>
                                        <p:tgtEl>
                                          <p:spTgt spid="1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9">
                                            <p:txEl>
                                              <p:pRg st="3" end="3"/>
                                            </p:txEl>
                                          </p:spTgt>
                                        </p:tgtEl>
                                        <p:attrNameLst>
                                          <p:attrName>style.visibility</p:attrName>
                                        </p:attrNameLst>
                                      </p:cBhvr>
                                      <p:to>
                                        <p:strVal val="visible"/>
                                      </p:to>
                                    </p:set>
                                    <p:animEffect transition="in" filter="fade">
                                      <p:cBhvr>
                                        <p:cTn id="22" dur="500"/>
                                        <p:tgtEl>
                                          <p:spTgt spid="1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6"/>
          <p:cNvSpPr txBox="1">
            <a:spLocks noGrp="1"/>
          </p:cNvSpPr>
          <p:nvPr>
            <p:ph type="ctrTitle"/>
          </p:nvPr>
        </p:nvSpPr>
        <p:spPr>
          <a:xfrm>
            <a:off x="1727200" y="1795462"/>
            <a:ext cx="5722937" cy="182721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Font typeface="Constantia"/>
              <a:buNone/>
            </a:pPr>
            <a:r>
              <a:rPr lang="en-US" sz="4800" b="0" i="0" u="none" strike="noStrike" cap="none">
                <a:solidFill>
                  <a:schemeClr val="dk1"/>
                </a:solidFill>
                <a:latin typeface="Constantia"/>
                <a:ea typeface="Constantia"/>
                <a:cs typeface="Constantia"/>
                <a:sym typeface="Constantia"/>
              </a:rPr>
              <a:t>Bacteria and Viruses</a:t>
            </a:r>
            <a:endParaRPr/>
          </a:p>
        </p:txBody>
      </p:sp>
      <p:sp>
        <p:nvSpPr>
          <p:cNvPr id="350" name="Google Shape;350;p36"/>
          <p:cNvSpPr txBox="1"/>
          <p:nvPr/>
        </p:nvSpPr>
        <p:spPr>
          <a:xfrm>
            <a:off x="1467050" y="1095875"/>
            <a:ext cx="73389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u="sng">
                <a:solidFill>
                  <a:schemeClr val="hlink"/>
                </a:solidFill>
                <a:hlinkClick r:id="rId3"/>
              </a:rPr>
              <a:t>https://www.youtube.com/watch?v=vAR47-g6tlA</a:t>
            </a:r>
            <a:endParaRPr>
              <a:solidFill>
                <a:schemeClr val="dk1"/>
              </a:solidFill>
            </a:endParaRPr>
          </a:p>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7"/>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Viruses and Bacteria</a:t>
            </a:r>
            <a:endParaRPr/>
          </a:p>
        </p:txBody>
      </p:sp>
      <p:sp>
        <p:nvSpPr>
          <p:cNvPr id="356" name="Google Shape;356;p37"/>
          <p:cNvSpPr txBox="1">
            <a:spLocks noGrp="1"/>
          </p:cNvSpPr>
          <p:nvPr>
            <p:ph type="body" idx="1"/>
          </p:nvPr>
        </p:nvSpPr>
        <p:spPr>
          <a:xfrm>
            <a:off x="1557337" y="2122487"/>
            <a:ext cx="2940050" cy="82073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2"/>
              </a:buClr>
              <a:buFont typeface="Courgette"/>
              <a:buNone/>
            </a:pPr>
            <a:r>
              <a:rPr lang="en-US" sz="2000" b="1" i="0" u="none">
                <a:solidFill>
                  <a:schemeClr val="dk2"/>
                </a:solidFill>
                <a:latin typeface="Source Sans Pro"/>
                <a:ea typeface="Source Sans Pro"/>
                <a:cs typeface="Source Sans Pro"/>
                <a:sym typeface="Source Sans Pro"/>
              </a:rPr>
              <a:t>Viruses</a:t>
            </a:r>
            <a:endParaRPr/>
          </a:p>
        </p:txBody>
      </p:sp>
      <p:sp>
        <p:nvSpPr>
          <p:cNvPr id="357" name="Google Shape;357;p37"/>
          <p:cNvSpPr txBox="1">
            <a:spLocks noGrp="1"/>
          </p:cNvSpPr>
          <p:nvPr>
            <p:ph type="body" idx="1"/>
          </p:nvPr>
        </p:nvSpPr>
        <p:spPr>
          <a:xfrm>
            <a:off x="4910137" y="2122487"/>
            <a:ext cx="2944812" cy="822325"/>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accent2"/>
              </a:buClr>
              <a:buFont typeface="Courgette"/>
              <a:buNone/>
            </a:pPr>
            <a:r>
              <a:rPr lang="en-US" sz="2000" b="1" i="0" u="none">
                <a:solidFill>
                  <a:schemeClr val="dk2"/>
                </a:solidFill>
                <a:latin typeface="Source Sans Pro"/>
                <a:ea typeface="Source Sans Pro"/>
                <a:cs typeface="Source Sans Pro"/>
                <a:sym typeface="Source Sans Pro"/>
              </a:rPr>
              <a:t>Bacteria</a:t>
            </a:r>
            <a:endParaRPr/>
          </a:p>
        </p:txBody>
      </p:sp>
      <p:sp>
        <p:nvSpPr>
          <p:cNvPr id="358" name="Google Shape;358;p37"/>
          <p:cNvSpPr txBox="1">
            <a:spLocks noGrp="1"/>
          </p:cNvSpPr>
          <p:nvPr>
            <p:ph type="body" idx="1"/>
          </p:nvPr>
        </p:nvSpPr>
        <p:spPr>
          <a:xfrm>
            <a:off x="1298575" y="2944812"/>
            <a:ext cx="3227387" cy="2779712"/>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Made of Hereditary Material and Protein Coat</a:t>
            </a:r>
            <a:endParaRPr/>
          </a:p>
          <a:p>
            <a:pPr marL="274320" marR="0" lvl="0" indent="-144780" algn="l" rtl="0">
              <a:spcBef>
                <a:spcPts val="480"/>
              </a:spcBef>
              <a:spcAft>
                <a:spcPts val="0"/>
              </a:spcAft>
              <a:buClr>
                <a:schemeClr val="accent2"/>
              </a:buClr>
              <a:buSzPts val="2040"/>
              <a:buFont typeface="Courgette"/>
              <a:buNone/>
            </a:pPr>
            <a:endParaRPr sz="2400" b="0" i="0" u="none">
              <a:solidFill>
                <a:schemeClr val="dk1"/>
              </a:solidFill>
              <a:latin typeface="Source Sans Pro"/>
              <a:ea typeface="Source Sans Pro"/>
              <a:cs typeface="Source Sans Pro"/>
              <a:sym typeface="Source Sans Pro"/>
            </a:endParaRPr>
          </a:p>
        </p:txBody>
      </p:sp>
      <p:sp>
        <p:nvSpPr>
          <p:cNvPr id="359" name="Google Shape;359;p37"/>
          <p:cNvSpPr txBox="1">
            <a:spLocks noGrp="1"/>
          </p:cNvSpPr>
          <p:nvPr>
            <p:ph type="body" idx="2"/>
          </p:nvPr>
        </p:nvSpPr>
        <p:spPr>
          <a:xfrm>
            <a:off x="4645025" y="2944812"/>
            <a:ext cx="3227387" cy="2779712"/>
          </a:xfrm>
          <a:prstGeom prst="rect">
            <a:avLst/>
          </a:prstGeom>
          <a:noFill/>
          <a:ln>
            <a:noFill/>
          </a:ln>
        </p:spPr>
        <p:txBody>
          <a:bodyPr spcFirstLastPara="1" wrap="square" lIns="91425" tIns="45700" rIns="91425" bIns="45700" anchor="t" anchorCtr="0">
            <a:noAutofit/>
          </a:bodyPr>
          <a:lstStyle/>
          <a:p>
            <a:pPr marL="273050" marR="0" lvl="0" indent="-273050" algn="l" rtl="0">
              <a:lnSpc>
                <a:spcPct val="80000"/>
              </a:lnSpc>
              <a:spcBef>
                <a:spcPts val="0"/>
              </a:spcBef>
              <a:spcAft>
                <a:spcPts val="0"/>
              </a:spcAft>
              <a:buClr>
                <a:schemeClr val="accent2"/>
              </a:buClr>
              <a:buSzPts val="1700"/>
              <a:buFont typeface="Courgette"/>
              <a:buChar char="O"/>
            </a:pPr>
            <a:r>
              <a:rPr lang="en-US" sz="2000" b="0" i="0" u="none">
                <a:solidFill>
                  <a:schemeClr val="dk1"/>
                </a:solidFill>
                <a:latin typeface="Source Sans Pro"/>
                <a:ea typeface="Source Sans Pro"/>
                <a:cs typeface="Source Sans Pro"/>
                <a:sym typeface="Source Sans Pro"/>
              </a:rPr>
              <a:t>Characteristics</a:t>
            </a:r>
            <a:endParaRPr/>
          </a:p>
          <a:p>
            <a:pPr marL="639762" marR="0" lvl="1" indent="-284162" algn="l" rtl="0">
              <a:lnSpc>
                <a:spcPct val="8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Unicelluar</a:t>
            </a:r>
            <a:endParaRPr/>
          </a:p>
          <a:p>
            <a:pPr marL="639762" marR="0" lvl="1" indent="-284162" algn="l" rtl="0">
              <a:lnSpc>
                <a:spcPct val="8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No Nucleus</a:t>
            </a:r>
            <a:endParaRPr/>
          </a:p>
          <a:p>
            <a:pPr marL="639762" marR="0" lvl="1" indent="-284162" algn="l" rtl="0">
              <a:lnSpc>
                <a:spcPct val="8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Have a cell wall</a:t>
            </a:r>
            <a:endParaRPr/>
          </a:p>
          <a:p>
            <a:pPr marL="639762" marR="0" lvl="1" indent="-284162" algn="l" rtl="0">
              <a:lnSpc>
                <a:spcPct val="8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Mostly Heterotrophs</a:t>
            </a:r>
            <a:endParaRPr/>
          </a:p>
          <a:p>
            <a:pPr marL="273050" marR="0" lvl="0" indent="-273050" algn="l" rtl="0">
              <a:lnSpc>
                <a:spcPct val="80000"/>
              </a:lnSpc>
              <a:spcBef>
                <a:spcPts val="400"/>
              </a:spcBef>
              <a:spcAft>
                <a:spcPts val="0"/>
              </a:spcAft>
              <a:buClr>
                <a:schemeClr val="accent2"/>
              </a:buClr>
              <a:buSzPts val="1700"/>
              <a:buFont typeface="Courgette"/>
              <a:buChar char="O"/>
            </a:pPr>
            <a:r>
              <a:rPr lang="en-US" sz="2000" b="0" i="0" u="none">
                <a:solidFill>
                  <a:schemeClr val="dk1"/>
                </a:solidFill>
                <a:latin typeface="Source Sans Pro"/>
                <a:ea typeface="Source Sans Pro"/>
                <a:cs typeface="Source Sans Pro"/>
                <a:sym typeface="Source Sans Pro"/>
              </a:rPr>
              <a:t>Shapes</a:t>
            </a:r>
            <a:endParaRPr/>
          </a:p>
          <a:p>
            <a:pPr marL="639762" marR="0" lvl="1" indent="-284162" algn="l" rtl="0">
              <a:lnSpc>
                <a:spcPct val="8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Cocci</a:t>
            </a:r>
            <a:endParaRPr/>
          </a:p>
          <a:p>
            <a:pPr marL="639762" marR="0" lvl="1" indent="-284162" algn="l" rtl="0">
              <a:lnSpc>
                <a:spcPct val="8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Bacilli</a:t>
            </a:r>
            <a:endParaRPr/>
          </a:p>
          <a:p>
            <a:pPr marL="639762" marR="0" lvl="1" indent="-284162" algn="l" rtl="0">
              <a:lnSpc>
                <a:spcPct val="8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Spirilla</a:t>
            </a:r>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8"/>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Bacteria and Viruses</a:t>
            </a:r>
            <a:endParaRPr/>
          </a:p>
        </p:txBody>
      </p:sp>
      <p:sp>
        <p:nvSpPr>
          <p:cNvPr id="365" name="Google Shape;365;p38"/>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9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Vocabulary</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Antibiotics- chemical that destroys or weakens disease causing bacteria</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Binary Fission- Asexual reproduction in which the cell of the organism divides into two identical cells</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Eyespot- Spot that is sensitive to light</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Cell Membrane</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Cell Wall</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Decomposer</a:t>
            </a: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9"/>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Bacteria and Viruses</a:t>
            </a:r>
            <a:endParaRPr/>
          </a:p>
        </p:txBody>
      </p:sp>
      <p:sp>
        <p:nvSpPr>
          <p:cNvPr id="371" name="Google Shape;371;p39"/>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639762" marR="0" lvl="1" indent="-284162" algn="l" rtl="0">
              <a:lnSpc>
                <a:spcPct val="100000"/>
              </a:lnSpc>
              <a:spcBef>
                <a:spcPts val="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Flagella: Long whiplike structure that moves some organisms</a:t>
            </a:r>
            <a:endParaRPr/>
          </a:p>
          <a:p>
            <a:pPr marL="639762" marR="0" lvl="1" indent="-284162"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Host: Organism in which another organism lives</a:t>
            </a:r>
            <a:endParaRPr/>
          </a:p>
          <a:p>
            <a:pPr marL="639762" marR="0" lvl="1" indent="-284162"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Parasite: Organism that feeds on other living things</a:t>
            </a:r>
            <a:endParaRPr/>
          </a:p>
          <a:p>
            <a:pPr marL="639762" marR="0" lvl="1" indent="-284162"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Unicellular: One Cell</a:t>
            </a:r>
            <a:endParaRPr/>
          </a:p>
          <a:p>
            <a:pPr marL="639762" marR="0" lvl="1" indent="-284162"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Vaccine:  Shot in which antigens are introduced into a body to stimulate the immune system</a:t>
            </a:r>
            <a:endParaRPr/>
          </a:p>
          <a:p>
            <a:pPr marL="639762" marR="0" lvl="1" indent="-284162"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Virus: Tiny particle that contains hereditary material and infects living cells</a:t>
            </a:r>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0"/>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Viruses</a:t>
            </a:r>
            <a:endParaRPr/>
          </a:p>
        </p:txBody>
      </p:sp>
      <p:sp>
        <p:nvSpPr>
          <p:cNvPr id="377" name="Google Shape;377;p40"/>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Viruses are NOT cells. They do NOT have any cell structures</a:t>
            </a:r>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Only reproduce when they are inside cells.</a:t>
            </a:r>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Examples: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Cold, Flu, Aids, Smallpox</a:t>
            </a:r>
            <a:endParaRPr/>
          </a:p>
        </p:txBody>
      </p:sp>
      <p:sp>
        <p:nvSpPr>
          <p:cNvPr id="2" name="TextBox 1"/>
          <p:cNvSpPr txBox="1"/>
          <p:nvPr/>
        </p:nvSpPr>
        <p:spPr>
          <a:xfrm>
            <a:off x="1463675" y="714375"/>
            <a:ext cx="4802918" cy="307777"/>
          </a:xfrm>
          <a:prstGeom prst="rect">
            <a:avLst/>
          </a:prstGeom>
          <a:noFill/>
        </p:spPr>
        <p:txBody>
          <a:bodyPr wrap="none" rtlCol="0">
            <a:spAutoFit/>
          </a:bodyPr>
          <a:lstStyle/>
          <a:p>
            <a:r>
              <a:rPr lang="en-US" dirty="0"/>
              <a:t>https://www.news-medical.net/health/What-is-a-Virus.aspx</a:t>
            </a:r>
          </a:p>
        </p:txBody>
      </p:sp>
      <p:sp>
        <p:nvSpPr>
          <p:cNvPr id="3" name="TextBox 2"/>
          <p:cNvSpPr txBox="1"/>
          <p:nvPr/>
        </p:nvSpPr>
        <p:spPr>
          <a:xfrm>
            <a:off x="876300" y="5114925"/>
            <a:ext cx="184731" cy="307777"/>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1"/>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Shapes of Viruses</a:t>
            </a:r>
            <a:endParaRPr/>
          </a:p>
        </p:txBody>
      </p:sp>
      <p:pic>
        <p:nvPicPr>
          <p:cNvPr id="383" name="Google Shape;383;p41"/>
          <p:cNvPicPr preferRelativeResize="0"/>
          <p:nvPr/>
        </p:nvPicPr>
        <p:blipFill rotWithShape="1">
          <a:blip r:embed="rId3">
            <a:alphaModFix/>
          </a:blip>
          <a:srcRect/>
          <a:stretch/>
        </p:blipFill>
        <p:spPr>
          <a:xfrm>
            <a:off x="533400" y="1143000"/>
            <a:ext cx="8077200" cy="546735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2"/>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Viruses</a:t>
            </a:r>
            <a:endParaRPr/>
          </a:p>
        </p:txBody>
      </p:sp>
      <p:sp>
        <p:nvSpPr>
          <p:cNvPr id="389" name="Google Shape;389;p42"/>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Viruses were not seen until the 1930’s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Edward Jenner- Developed the first vaccine</a:t>
            </a:r>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Two Basic Parts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Core of hereditary material</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Outer coat of protein</a:t>
            </a:r>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3"/>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Viruses</a:t>
            </a:r>
            <a:endParaRPr/>
          </a:p>
        </p:txBody>
      </p:sp>
      <p:pic>
        <p:nvPicPr>
          <p:cNvPr id="395" name="Google Shape;395;p43"/>
          <p:cNvPicPr preferRelativeResize="0"/>
          <p:nvPr/>
        </p:nvPicPr>
        <p:blipFill rotWithShape="1">
          <a:blip r:embed="rId3">
            <a:alphaModFix/>
          </a:blip>
          <a:srcRect/>
          <a:stretch/>
        </p:blipFill>
        <p:spPr>
          <a:xfrm>
            <a:off x="1066800" y="1752600"/>
            <a:ext cx="7010400" cy="441960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4"/>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Bacteria</a:t>
            </a:r>
            <a:endParaRPr/>
          </a:p>
        </p:txBody>
      </p:sp>
      <p:sp>
        <p:nvSpPr>
          <p:cNvPr id="401" name="Google Shape;401;p44"/>
          <p:cNvSpPr txBox="1">
            <a:spLocks noGrp="1"/>
          </p:cNvSpPr>
          <p:nvPr>
            <p:ph type="body" idx="1"/>
          </p:nvPr>
        </p:nvSpPr>
        <p:spPr>
          <a:xfrm>
            <a:off x="457200" y="1838325"/>
            <a:ext cx="7419975" cy="45720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Bacteria are tiny organisms that do NOT have a nucleus</a:t>
            </a:r>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dirty="0">
                <a:solidFill>
                  <a:schemeClr val="dk1"/>
                </a:solidFill>
                <a:latin typeface="Source Sans Pro"/>
                <a:ea typeface="Source Sans Pro"/>
                <a:cs typeface="Source Sans Pro"/>
                <a:sym typeface="Source Sans Pro"/>
              </a:rPr>
              <a:t>Kingdom Includes:</a:t>
            </a:r>
            <a:endParaRPr dirty="0"/>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dirty="0" err="1">
                <a:solidFill>
                  <a:schemeClr val="dk1"/>
                </a:solidFill>
                <a:latin typeface="Source Sans Pro"/>
                <a:ea typeface="Source Sans Pro"/>
                <a:cs typeface="Source Sans Pro"/>
                <a:sym typeface="Source Sans Pro"/>
              </a:rPr>
              <a:t>Archaebacteria</a:t>
            </a:r>
            <a:endParaRPr dirty="0"/>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dirty="0">
                <a:solidFill>
                  <a:schemeClr val="dk1"/>
                </a:solidFill>
                <a:latin typeface="Source Sans Pro"/>
                <a:ea typeface="Source Sans Pro"/>
                <a:cs typeface="Source Sans Pro"/>
                <a:sym typeface="Source Sans Pro"/>
              </a:rPr>
              <a:t>Eubacteria</a:t>
            </a:r>
            <a:endParaRPr dirty="0"/>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dirty="0">
                <a:solidFill>
                  <a:schemeClr val="dk1"/>
                </a:solidFill>
                <a:latin typeface="Source Sans Pro"/>
                <a:ea typeface="Source Sans Pro"/>
                <a:cs typeface="Source Sans Pro"/>
                <a:sym typeface="Source Sans Pro"/>
              </a:rPr>
              <a:t>Bacterial Structure</a:t>
            </a:r>
            <a:endParaRPr dirty="0"/>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dirty="0">
                <a:solidFill>
                  <a:schemeClr val="dk1"/>
                </a:solidFill>
                <a:latin typeface="Source Sans Pro"/>
                <a:ea typeface="Source Sans Pro"/>
                <a:cs typeface="Source Sans Pro"/>
                <a:sym typeface="Source Sans Pro"/>
              </a:rPr>
              <a:t>Cell wall- stiff outermost layer of a bacteria cell, made of peptidoglycan, not cellulose like plant cell walls.</a:t>
            </a:r>
            <a:endParaRPr dirty="0"/>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dirty="0">
                <a:solidFill>
                  <a:schemeClr val="dk1"/>
                </a:solidFill>
                <a:latin typeface="Source Sans Pro"/>
                <a:ea typeface="Source Sans Pro"/>
                <a:cs typeface="Source Sans Pro"/>
                <a:sym typeface="Source Sans Pro"/>
              </a:rPr>
              <a:t>Cell Membrane- Thin, flexible layer that lets things in and out of the cell</a:t>
            </a:r>
            <a:endParaRP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45"/>
          <p:cNvPicPr preferRelativeResize="0"/>
          <p:nvPr/>
        </p:nvPicPr>
        <p:blipFill rotWithShape="1">
          <a:blip r:embed="rId3">
            <a:alphaModFix/>
          </a:blip>
          <a:srcRect/>
          <a:stretch/>
        </p:blipFill>
        <p:spPr>
          <a:xfrm>
            <a:off x="1295400" y="1209675"/>
            <a:ext cx="5915025" cy="44958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0"/>
          <p:cNvSpPr txBox="1">
            <a:spLocks noGrp="1"/>
          </p:cNvSpPr>
          <p:nvPr>
            <p:ph type="title"/>
          </p:nvPr>
        </p:nvSpPr>
        <p:spPr>
          <a:xfrm>
            <a:off x="381000" y="152400"/>
            <a:ext cx="83820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63300"/>
              </a:buClr>
              <a:buFont typeface="Comic Sans MS"/>
              <a:buNone/>
            </a:pPr>
            <a:r>
              <a:rPr lang="en-US" sz="3600" b="1" i="0" u="none" strike="noStrike" cap="none">
                <a:solidFill>
                  <a:srgbClr val="663300"/>
                </a:solidFill>
                <a:latin typeface="Comic Sans MS"/>
                <a:ea typeface="Comic Sans MS"/>
                <a:cs typeface="Comic Sans MS"/>
                <a:sym typeface="Comic Sans MS"/>
              </a:rPr>
              <a:t>What is Classification?</a:t>
            </a:r>
            <a:endParaRPr/>
          </a:p>
        </p:txBody>
      </p:sp>
      <p:sp>
        <p:nvSpPr>
          <p:cNvPr id="207" name="Google Shape;207;p20"/>
          <p:cNvSpPr txBox="1">
            <a:spLocks noGrp="1"/>
          </p:cNvSpPr>
          <p:nvPr>
            <p:ph type="body" idx="1"/>
          </p:nvPr>
        </p:nvSpPr>
        <p:spPr>
          <a:xfrm>
            <a:off x="838200" y="914400"/>
            <a:ext cx="7467600" cy="51816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3060"/>
              <a:buFont typeface="Courgette"/>
              <a:buChar char="O"/>
            </a:pPr>
            <a:r>
              <a:rPr lang="en-US" sz="3600" b="0" i="0" u="none">
                <a:solidFill>
                  <a:srgbClr val="FF6600"/>
                </a:solidFill>
                <a:latin typeface="Comic Sans MS"/>
                <a:ea typeface="Comic Sans MS"/>
                <a:cs typeface="Comic Sans MS"/>
                <a:sym typeface="Comic Sans MS"/>
              </a:rPr>
              <a:t>Classification</a:t>
            </a:r>
            <a:r>
              <a:rPr lang="en-US" sz="3600" b="0" i="0" u="none">
                <a:solidFill>
                  <a:schemeClr val="dk1"/>
                </a:solidFill>
                <a:latin typeface="Comic Sans MS"/>
                <a:ea typeface="Comic Sans MS"/>
                <a:cs typeface="Comic Sans MS"/>
                <a:sym typeface="Comic Sans MS"/>
              </a:rPr>
              <a:t> is the arrangement of organisms into orderly </a:t>
            </a:r>
            <a:r>
              <a:rPr lang="en-US" sz="3600" b="0" i="0" u="none">
                <a:solidFill>
                  <a:srgbClr val="FF6600"/>
                </a:solidFill>
                <a:latin typeface="Comic Sans MS"/>
                <a:ea typeface="Comic Sans MS"/>
                <a:cs typeface="Comic Sans MS"/>
                <a:sym typeface="Comic Sans MS"/>
              </a:rPr>
              <a:t>groups</a:t>
            </a:r>
            <a:r>
              <a:rPr lang="en-US" sz="3600" b="0" i="0" u="none">
                <a:solidFill>
                  <a:schemeClr val="dk1"/>
                </a:solidFill>
                <a:latin typeface="Comic Sans MS"/>
                <a:ea typeface="Comic Sans MS"/>
                <a:cs typeface="Comic Sans MS"/>
                <a:sym typeface="Comic Sans MS"/>
              </a:rPr>
              <a:t> based on their </a:t>
            </a:r>
            <a:r>
              <a:rPr lang="en-US" sz="3600" b="0" i="0" u="none">
                <a:solidFill>
                  <a:srgbClr val="FF6600"/>
                </a:solidFill>
                <a:latin typeface="Comic Sans MS"/>
                <a:ea typeface="Comic Sans MS"/>
                <a:cs typeface="Comic Sans MS"/>
                <a:sym typeface="Comic Sans MS"/>
              </a:rPr>
              <a:t>similarities</a:t>
            </a:r>
            <a:endParaRPr/>
          </a:p>
          <a:p>
            <a:pPr marL="273050" marR="0" lvl="0" indent="-273050" algn="l" rtl="0">
              <a:lnSpc>
                <a:spcPct val="100000"/>
              </a:lnSpc>
              <a:spcBef>
                <a:spcPts val="720"/>
              </a:spcBef>
              <a:spcAft>
                <a:spcPts val="0"/>
              </a:spcAft>
              <a:buClr>
                <a:schemeClr val="accent2"/>
              </a:buClr>
              <a:buSzPts val="3060"/>
              <a:buFont typeface="Courgette"/>
              <a:buChar char="O"/>
            </a:pPr>
            <a:r>
              <a:rPr lang="en-US" sz="3600" b="0" i="0" u="none">
                <a:solidFill>
                  <a:schemeClr val="dk1"/>
                </a:solidFill>
                <a:latin typeface="Comic Sans MS"/>
                <a:ea typeface="Comic Sans MS"/>
                <a:cs typeface="Comic Sans MS"/>
                <a:sym typeface="Comic Sans MS"/>
              </a:rPr>
              <a:t>Classification is also known as </a:t>
            </a:r>
            <a:r>
              <a:rPr lang="en-US" sz="3600" b="0" i="0" u="none">
                <a:solidFill>
                  <a:srgbClr val="FF6600"/>
                </a:solidFill>
                <a:latin typeface="Comic Sans MS"/>
                <a:ea typeface="Comic Sans MS"/>
                <a:cs typeface="Comic Sans MS"/>
                <a:sym typeface="Comic Sans MS"/>
              </a:rPr>
              <a:t>taxonomy</a:t>
            </a:r>
            <a:endParaRPr/>
          </a:p>
          <a:p>
            <a:pPr marL="273050" marR="0" lvl="0" indent="-273050" algn="l" rtl="0">
              <a:lnSpc>
                <a:spcPct val="100000"/>
              </a:lnSpc>
              <a:spcBef>
                <a:spcPts val="720"/>
              </a:spcBef>
              <a:spcAft>
                <a:spcPts val="0"/>
              </a:spcAft>
              <a:buClr>
                <a:schemeClr val="accent2"/>
              </a:buClr>
              <a:buSzPts val="3060"/>
              <a:buFont typeface="Courgette"/>
              <a:buChar char="O"/>
            </a:pPr>
            <a:r>
              <a:rPr lang="en-US" sz="3600" b="0" i="0" u="none">
                <a:solidFill>
                  <a:srgbClr val="FF6600"/>
                </a:solidFill>
                <a:latin typeface="Comic Sans MS"/>
                <a:ea typeface="Comic Sans MS"/>
                <a:cs typeface="Comic Sans MS"/>
                <a:sym typeface="Comic Sans MS"/>
              </a:rPr>
              <a:t>Taxonomists </a:t>
            </a:r>
            <a:r>
              <a:rPr lang="en-US" sz="3600" b="0" i="0" u="none">
                <a:solidFill>
                  <a:schemeClr val="dk1"/>
                </a:solidFill>
                <a:latin typeface="Comic Sans MS"/>
                <a:ea typeface="Comic Sans MS"/>
                <a:cs typeface="Comic Sans MS"/>
                <a:sym typeface="Comic Sans MS"/>
              </a:rPr>
              <a:t>are scientists that identify &amp; name organisms</a:t>
            </a:r>
            <a:endParaRPr/>
          </a:p>
        </p:txBody>
      </p:sp>
      <p:sp>
        <p:nvSpPr>
          <p:cNvPr id="208" name="Google Shape;208;p20"/>
          <p:cNvSpPr txBox="1"/>
          <p:nvPr/>
        </p:nvSpPr>
        <p:spPr>
          <a:xfrm>
            <a:off x="914400" y="5808662"/>
            <a:ext cx="5540375"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Arial"/>
              <a:buNone/>
            </a:pPr>
            <a:r>
              <a:rPr lang="en-US" sz="1400" b="0" i="0" u="none">
                <a:solidFill>
                  <a:schemeClr val="dk2"/>
                </a:solidFill>
                <a:latin typeface="Arial"/>
                <a:ea typeface="Arial"/>
                <a:cs typeface="Arial"/>
                <a:sym typeface="Arial"/>
              </a:rPr>
              <a:t>copyright cmassengale</a:t>
            </a:r>
            <a:endParaRPr/>
          </a:p>
        </p:txBody>
      </p:sp>
      <p:sp>
        <p:nvSpPr>
          <p:cNvPr id="209" name="Google Shape;209;p20"/>
          <p:cNvSpPr txBox="1"/>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Font typeface="Arial"/>
              <a:buNone/>
            </a:pPr>
            <a:fld id="{00000000-1234-1234-1234-123412341234}" type="slidenum">
              <a:rPr lang="en-US" sz="1400" b="0" i="0" u="none">
                <a:solidFill>
                  <a:schemeClr val="dk2"/>
                </a:solidFill>
                <a:latin typeface="Arial"/>
                <a:ea typeface="Arial"/>
                <a:cs typeface="Arial"/>
                <a:sym typeface="Arial"/>
              </a:rPr>
              <a:t>3</a:t>
            </a:fld>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
                                            <p:txEl>
                                              <p:pRg st="0" end="0"/>
                                            </p:txEl>
                                          </p:spTgt>
                                        </p:tgtEl>
                                        <p:attrNameLst>
                                          <p:attrName>style.visibility</p:attrName>
                                        </p:attrNameLst>
                                      </p:cBhvr>
                                      <p:to>
                                        <p:strVal val="visible"/>
                                      </p:to>
                                    </p:set>
                                    <p:animEffect transition="in" filter="fade">
                                      <p:cBhvr>
                                        <p:cTn id="7" dur="500"/>
                                        <p:tgtEl>
                                          <p:spTgt spid="2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
                                            <p:txEl>
                                              <p:pRg st="1" end="1"/>
                                            </p:txEl>
                                          </p:spTgt>
                                        </p:tgtEl>
                                        <p:attrNameLst>
                                          <p:attrName>style.visibility</p:attrName>
                                        </p:attrNameLst>
                                      </p:cBhvr>
                                      <p:to>
                                        <p:strVal val="visible"/>
                                      </p:to>
                                    </p:set>
                                    <p:animEffect transition="in" filter="fade">
                                      <p:cBhvr>
                                        <p:cTn id="12" dur="500"/>
                                        <p:tgtEl>
                                          <p:spTgt spid="2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7">
                                            <p:txEl>
                                              <p:pRg st="2" end="2"/>
                                            </p:txEl>
                                          </p:spTgt>
                                        </p:tgtEl>
                                        <p:attrNameLst>
                                          <p:attrName>style.visibility</p:attrName>
                                        </p:attrNameLst>
                                      </p:cBhvr>
                                      <p:to>
                                        <p:strVal val="visible"/>
                                      </p:to>
                                    </p:set>
                                    <p:animEffect transition="in" filter="fade">
                                      <p:cBhvr>
                                        <p:cTn id="17" dur="500"/>
                                        <p:tgtEl>
                                          <p:spTgt spid="2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6"/>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Bacteria</a:t>
            </a:r>
            <a:endParaRPr/>
          </a:p>
        </p:txBody>
      </p:sp>
      <p:sp>
        <p:nvSpPr>
          <p:cNvPr id="412" name="Google Shape;412;p46"/>
          <p:cNvSpPr txBox="1">
            <a:spLocks noGrp="1"/>
          </p:cNvSpPr>
          <p:nvPr>
            <p:ph type="body" idx="1"/>
          </p:nvPr>
        </p:nvSpPr>
        <p:spPr>
          <a:xfrm>
            <a:off x="484187" y="1676400"/>
            <a:ext cx="4800600" cy="4525962"/>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Reproduction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Binary Fission</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Asexual reproduction in which one cell divides to become two</a:t>
            </a:r>
            <a:endParaRPr/>
          </a:p>
          <a:p>
            <a:pPr marL="914400" marR="0" lvl="2" indent="-120650" algn="l" rtl="0">
              <a:lnSpc>
                <a:spcPct val="100000"/>
              </a:lnSpc>
              <a:spcBef>
                <a:spcPts val="400"/>
              </a:spcBef>
              <a:spcAft>
                <a:spcPts val="0"/>
              </a:spcAft>
              <a:buClr>
                <a:schemeClr val="accent2"/>
              </a:buClr>
              <a:buSzPts val="1700"/>
              <a:buFont typeface="Courgette"/>
              <a:buNone/>
            </a:pPr>
            <a:endParaRPr sz="2000" b="0" i="0" u="none" strike="noStrike" cap="none">
              <a:solidFill>
                <a:schemeClr val="dk1"/>
              </a:solidFill>
              <a:latin typeface="Source Sans Pro"/>
              <a:ea typeface="Source Sans Pro"/>
              <a:cs typeface="Source Sans Pro"/>
              <a:sym typeface="Source Sans Pro"/>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The cells will have the same DNA and be identical</a:t>
            </a:r>
            <a:endParaRPr/>
          </a:p>
        </p:txBody>
      </p:sp>
      <p:pic>
        <p:nvPicPr>
          <p:cNvPr id="413" name="Google Shape;413;p46"/>
          <p:cNvPicPr preferRelativeResize="0"/>
          <p:nvPr/>
        </p:nvPicPr>
        <p:blipFill rotWithShape="1">
          <a:blip r:embed="rId3">
            <a:alphaModFix/>
          </a:blip>
          <a:srcRect/>
          <a:stretch/>
        </p:blipFill>
        <p:spPr>
          <a:xfrm>
            <a:off x="5294312" y="1981200"/>
            <a:ext cx="3849687" cy="3429000"/>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7"/>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Bacteria</a:t>
            </a:r>
            <a:endParaRPr/>
          </a:p>
        </p:txBody>
      </p:sp>
      <p:sp>
        <p:nvSpPr>
          <p:cNvPr id="419" name="Google Shape;419;p47"/>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Three Basic Shapes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Cocci- Round</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Bacilli- Rod </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Spirilla- Spiral</a:t>
            </a:r>
            <a:endParaRPr/>
          </a:p>
        </p:txBody>
      </p:sp>
      <p:pic>
        <p:nvPicPr>
          <p:cNvPr id="420" name="Google Shape;420;p47"/>
          <p:cNvPicPr preferRelativeResize="0"/>
          <p:nvPr/>
        </p:nvPicPr>
        <p:blipFill rotWithShape="1">
          <a:blip r:embed="rId3">
            <a:alphaModFix/>
          </a:blip>
          <a:srcRect/>
          <a:stretch/>
        </p:blipFill>
        <p:spPr>
          <a:xfrm>
            <a:off x="381000" y="4038600"/>
            <a:ext cx="4267200" cy="2362200"/>
          </a:xfrm>
          <a:prstGeom prst="rect">
            <a:avLst/>
          </a:prstGeom>
          <a:noFill/>
          <a:ln>
            <a:noFill/>
          </a:ln>
        </p:spPr>
      </p:pic>
      <p:pic>
        <p:nvPicPr>
          <p:cNvPr id="421" name="Google Shape;421;p47"/>
          <p:cNvPicPr preferRelativeResize="0"/>
          <p:nvPr/>
        </p:nvPicPr>
        <p:blipFill rotWithShape="1">
          <a:blip r:embed="rId4">
            <a:alphaModFix/>
          </a:blip>
          <a:srcRect/>
          <a:stretch/>
        </p:blipFill>
        <p:spPr>
          <a:xfrm>
            <a:off x="5334000" y="1981200"/>
            <a:ext cx="3019425" cy="382905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48"/>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Bacteria in Nature</a:t>
            </a:r>
            <a:endParaRPr/>
          </a:p>
        </p:txBody>
      </p:sp>
      <p:sp>
        <p:nvSpPr>
          <p:cNvPr id="427" name="Google Shape;427;p48"/>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Decomposers- Break down dead materials and return the nutrients to the soil for the plants.</a:t>
            </a:r>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Industrial uses- use lactic acid fermentation to turn milk into yogurt.</a:t>
            </a:r>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Nitrogen fixation- take nitrogen out of the atmosphere and create fertilizer for a plant.</a:t>
            </a:r>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9"/>
          <p:cNvSpPr txBox="1">
            <a:spLocks noGrp="1"/>
          </p:cNvSpPr>
          <p:nvPr>
            <p:ph type="title"/>
          </p:nvPr>
        </p:nvSpPr>
        <p:spPr>
          <a:xfrm>
            <a:off x="44450" y="2752725"/>
            <a:ext cx="5027612"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000" b="0" i="0" u="none" strike="noStrike" cap="none">
                <a:solidFill>
                  <a:schemeClr val="dk1"/>
                </a:solidFill>
                <a:latin typeface="Constantia"/>
                <a:ea typeface="Constantia"/>
                <a:cs typeface="Constantia"/>
                <a:sym typeface="Constantia"/>
              </a:rPr>
              <a:t>Flesh Eating Bacteria</a:t>
            </a:r>
            <a:endParaRPr/>
          </a:p>
        </p:txBody>
      </p:sp>
      <p:pic>
        <p:nvPicPr>
          <p:cNvPr id="433" name="Google Shape;433;p49"/>
          <p:cNvPicPr preferRelativeResize="0"/>
          <p:nvPr/>
        </p:nvPicPr>
        <p:blipFill rotWithShape="1">
          <a:blip r:embed="rId3">
            <a:alphaModFix/>
          </a:blip>
          <a:srcRect/>
          <a:stretch/>
        </p:blipFill>
        <p:spPr>
          <a:xfrm>
            <a:off x="5562600" y="0"/>
            <a:ext cx="3352800" cy="2752725"/>
          </a:xfrm>
          <a:prstGeom prst="rect">
            <a:avLst/>
          </a:prstGeom>
          <a:noFill/>
          <a:ln>
            <a:noFill/>
          </a:ln>
        </p:spPr>
      </p:pic>
      <p:pic>
        <p:nvPicPr>
          <p:cNvPr id="434" name="Google Shape;434;p49"/>
          <p:cNvPicPr preferRelativeResize="0"/>
          <p:nvPr/>
        </p:nvPicPr>
        <p:blipFill rotWithShape="1">
          <a:blip r:embed="rId4">
            <a:alphaModFix/>
          </a:blip>
          <a:srcRect/>
          <a:stretch/>
        </p:blipFill>
        <p:spPr>
          <a:xfrm>
            <a:off x="5072062" y="3024187"/>
            <a:ext cx="3838575" cy="3552825"/>
          </a:xfrm>
          <a:prstGeom prst="rect">
            <a:avLst/>
          </a:prstGeom>
          <a:noFill/>
          <a:ln>
            <a:noFill/>
          </a:ln>
        </p:spPr>
      </p:pic>
      <p:pic>
        <p:nvPicPr>
          <p:cNvPr id="435" name="Google Shape;435;p49"/>
          <p:cNvPicPr preferRelativeResize="0"/>
          <p:nvPr/>
        </p:nvPicPr>
        <p:blipFill rotWithShape="1">
          <a:blip r:embed="rId5">
            <a:alphaModFix/>
          </a:blip>
          <a:srcRect/>
          <a:stretch/>
        </p:blipFill>
        <p:spPr>
          <a:xfrm>
            <a:off x="654050" y="4391025"/>
            <a:ext cx="2600325" cy="2200275"/>
          </a:xfrm>
          <a:prstGeom prst="rect">
            <a:avLst/>
          </a:prstGeom>
          <a:noFill/>
          <a:ln>
            <a:noFill/>
          </a:ln>
        </p:spPr>
      </p:pic>
      <p:pic>
        <p:nvPicPr>
          <p:cNvPr id="436" name="Google Shape;436;p49"/>
          <p:cNvPicPr preferRelativeResize="0"/>
          <p:nvPr/>
        </p:nvPicPr>
        <p:blipFill rotWithShape="1">
          <a:blip r:embed="rId6">
            <a:alphaModFix/>
          </a:blip>
          <a:srcRect/>
          <a:stretch/>
        </p:blipFill>
        <p:spPr>
          <a:xfrm>
            <a:off x="590550" y="190500"/>
            <a:ext cx="3570287" cy="2668587"/>
          </a:xfrm>
          <a:prstGeom prst="rect">
            <a:avLst/>
          </a:prstGeom>
          <a:noFill/>
          <a:ln>
            <a:noFill/>
          </a:ln>
        </p:spPr>
      </p:pic>
      <p:sp>
        <p:nvSpPr>
          <p:cNvPr id="437" name="Google Shape;437;p49"/>
          <p:cNvSpPr txBox="1"/>
          <p:nvPr/>
        </p:nvSpPr>
        <p:spPr>
          <a:xfrm>
            <a:off x="494900" y="3870875"/>
            <a:ext cx="73389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http://time.com/4771484/flesh-eating-bacteria-amputation/</a:t>
            </a:r>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0"/>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Bacteria</a:t>
            </a:r>
            <a:endParaRPr/>
          </a:p>
        </p:txBody>
      </p:sp>
      <p:sp>
        <p:nvSpPr>
          <p:cNvPr id="443" name="Google Shape;443;p50"/>
          <p:cNvSpPr txBox="1">
            <a:spLocks noGrp="1"/>
          </p:cNvSpPr>
          <p:nvPr>
            <p:ph type="body" idx="1"/>
          </p:nvPr>
        </p:nvSpPr>
        <p:spPr>
          <a:xfrm>
            <a:off x="457200" y="1600200"/>
            <a:ext cx="8229600" cy="50292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Bacteria Cultures in Yogurt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Clean your slides and cover slip for dust and other particles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Using a toothpick, place a very small portion of plain yogurt onto the slide. Add a small drop of Methylene blue. Place the cover slip on top. </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Under low power, find a section where the yogurt is pretty thin; this is where you will find the bacteria</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Switch to medium and focus. Then repeat with high power</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Make a sketch of your bacteria under high power.</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Identify the shapes if you can.</a:t>
            </a:r>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950" y="278606"/>
            <a:ext cx="8430021" cy="6322515"/>
          </a:xfrm>
          <a:prstGeom prst="rect">
            <a:avLst/>
          </a:prstGeom>
        </p:spPr>
      </p:pic>
    </p:spTree>
    <p:extLst>
      <p:ext uri="{BB962C8B-B14F-4D97-AF65-F5344CB8AC3E}">
        <p14:creationId xmlns:p14="http://schemas.microsoft.com/office/powerpoint/2010/main" val="20618480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1"/>
          <p:cNvSpPr txBox="1">
            <a:spLocks noGrp="1"/>
          </p:cNvSpPr>
          <p:nvPr>
            <p:ph type="ctrTitle"/>
          </p:nvPr>
        </p:nvSpPr>
        <p:spPr>
          <a:xfrm>
            <a:off x="1727200" y="1795462"/>
            <a:ext cx="5722937" cy="182721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Font typeface="Constantia"/>
              <a:buNone/>
            </a:pPr>
            <a:r>
              <a:rPr lang="en-US" sz="4800" b="0" i="0" u="none" strike="noStrike" cap="none">
                <a:solidFill>
                  <a:schemeClr val="dk1"/>
                </a:solidFill>
                <a:latin typeface="Constantia"/>
                <a:ea typeface="Constantia"/>
                <a:cs typeface="Constantia"/>
                <a:sym typeface="Constantia"/>
              </a:rPr>
              <a:t>Protista</a:t>
            </a:r>
            <a:endParaRPr/>
          </a:p>
        </p:txBody>
      </p:sp>
      <p:sp>
        <p:nvSpPr>
          <p:cNvPr id="449" name="Google Shape;449;p51"/>
          <p:cNvSpPr txBox="1"/>
          <p:nvPr/>
        </p:nvSpPr>
        <p:spPr>
          <a:xfrm>
            <a:off x="1855900" y="1467050"/>
            <a:ext cx="73389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3"/>
              </a:rPr>
              <a:t>http://www.bbc.com/news/av/science-environment-22548743/malaria-carrying-mosquitoes-more-likely-to-bite</a:t>
            </a:r>
            <a:endParaRPr/>
          </a:p>
          <a:p>
            <a:pPr marL="0" lvl="0" indent="0" algn="l" rtl="0">
              <a:spcBef>
                <a:spcPts val="0"/>
              </a:spcBef>
              <a:spcAft>
                <a:spcPts val="0"/>
              </a:spcAft>
              <a:buNone/>
            </a:pPr>
            <a:r>
              <a:rPr lang="en-US" u="sng">
                <a:solidFill>
                  <a:schemeClr val="hlink"/>
                </a:solidFill>
                <a:hlinkClick r:id="rId4"/>
              </a:rPr>
              <a:t>https://www.youtube.com/watch?v=-zsdYOgTbOk</a:t>
            </a:r>
            <a:endParaRPr/>
          </a:p>
          <a:p>
            <a:pPr marL="0" lvl="0" indent="0" algn="l" rtl="0">
              <a:spcBef>
                <a:spcPts val="0"/>
              </a:spcBef>
              <a:spcAft>
                <a:spcPts val="0"/>
              </a:spcAft>
              <a:buNone/>
            </a:pPr>
            <a:r>
              <a:rPr lang="en-US" u="sng">
                <a:solidFill>
                  <a:schemeClr val="hlink"/>
                </a:solidFill>
                <a:hlinkClick r:id="rId5"/>
              </a:rPr>
              <a:t>https://www.youtube.com/watch?v=0-6dzU4gOJo</a:t>
            </a:r>
            <a:endParaRPr/>
          </a:p>
          <a:p>
            <a:pPr marL="0" lvl="0" indent="0" algn="l" rtl="0">
              <a:spcBef>
                <a:spcPts val="0"/>
              </a:spcBef>
              <a:spcAft>
                <a:spcPts val="0"/>
              </a:spcAft>
              <a:buNone/>
            </a:pPr>
            <a:r>
              <a:rPr lang="en-US"/>
              <a:t>https://www.youtube.com/watch?v=UOfY26qdbU0</a:t>
            </a:r>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2"/>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Protist</a:t>
            </a:r>
            <a:endParaRPr/>
          </a:p>
        </p:txBody>
      </p:sp>
      <p:sp>
        <p:nvSpPr>
          <p:cNvPr id="455" name="Google Shape;455;p52"/>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Transport: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In the Paramecium, food enters the cell through the oral groove. The food then goes to the gullet. The gullet then pinches off to form a food vacuole.</a:t>
            </a:r>
            <a:endParaRPr/>
          </a:p>
        </p:txBody>
      </p:sp>
      <p:pic>
        <p:nvPicPr>
          <p:cNvPr id="456" name="Google Shape;456;p52"/>
          <p:cNvPicPr preferRelativeResize="0"/>
          <p:nvPr/>
        </p:nvPicPr>
        <p:blipFill rotWithShape="1">
          <a:blip r:embed="rId3">
            <a:alphaModFix/>
          </a:blip>
          <a:srcRect/>
          <a:stretch/>
        </p:blipFill>
        <p:spPr>
          <a:xfrm>
            <a:off x="457200" y="3962400"/>
            <a:ext cx="8289925" cy="2590800"/>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3"/>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Protist</a:t>
            </a:r>
            <a:endParaRPr/>
          </a:p>
        </p:txBody>
      </p:sp>
      <p:sp>
        <p:nvSpPr>
          <p:cNvPr id="462" name="Google Shape;462;p53"/>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Excretion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Food wastes exit through the anal pore</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Extra water is pumped out through the contractile vacuole.</a:t>
            </a:r>
            <a:endParaRPr/>
          </a:p>
        </p:txBody>
      </p:sp>
      <p:pic>
        <p:nvPicPr>
          <p:cNvPr id="463" name="Google Shape;463;p53"/>
          <p:cNvPicPr preferRelativeResize="0"/>
          <p:nvPr/>
        </p:nvPicPr>
        <p:blipFill rotWithShape="1">
          <a:blip r:embed="rId3">
            <a:alphaModFix/>
          </a:blip>
          <a:srcRect/>
          <a:stretch/>
        </p:blipFill>
        <p:spPr>
          <a:xfrm>
            <a:off x="2436812" y="4114800"/>
            <a:ext cx="4649787" cy="2543175"/>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4"/>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Protist</a:t>
            </a:r>
            <a:endParaRPr/>
          </a:p>
        </p:txBody>
      </p:sp>
      <p:sp>
        <p:nvSpPr>
          <p:cNvPr id="469" name="Google Shape;469;p54"/>
          <p:cNvSpPr txBox="1">
            <a:spLocks noGrp="1"/>
          </p:cNvSpPr>
          <p:nvPr>
            <p:ph type="body" idx="1"/>
          </p:nvPr>
        </p:nvSpPr>
        <p:spPr>
          <a:xfrm>
            <a:off x="1406525" y="18526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dirty="0">
                <a:solidFill>
                  <a:schemeClr val="dk1"/>
                </a:solidFill>
                <a:latin typeface="Source Sans Pro"/>
                <a:ea typeface="Source Sans Pro"/>
                <a:cs typeface="Source Sans Pro"/>
                <a:sym typeface="Source Sans Pro"/>
              </a:rPr>
              <a:t>Regulation</a:t>
            </a:r>
            <a:endParaRPr dirty="0"/>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dirty="0">
                <a:solidFill>
                  <a:schemeClr val="dk1"/>
                </a:solidFill>
                <a:latin typeface="Source Sans Pro"/>
                <a:ea typeface="Source Sans Pro"/>
                <a:cs typeface="Source Sans Pro"/>
                <a:sym typeface="Source Sans Pro"/>
              </a:rPr>
              <a:t>Paramecium respond by moving away from stimuli</a:t>
            </a:r>
            <a:endParaRPr dirty="0"/>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dirty="0">
                <a:solidFill>
                  <a:schemeClr val="dk1"/>
                </a:solidFill>
                <a:latin typeface="Source Sans Pro"/>
                <a:ea typeface="Source Sans Pro"/>
                <a:cs typeface="Source Sans Pro"/>
                <a:sym typeface="Source Sans Pro"/>
              </a:rPr>
              <a:t>The Euglena has an eyespot to detect light for photosynthesis</a:t>
            </a:r>
            <a:endParaRPr dirty="0"/>
          </a:p>
        </p:txBody>
      </p:sp>
      <p:pic>
        <p:nvPicPr>
          <p:cNvPr id="470" name="Google Shape;470;p54"/>
          <p:cNvPicPr preferRelativeResize="0"/>
          <p:nvPr/>
        </p:nvPicPr>
        <p:blipFill rotWithShape="1">
          <a:blip r:embed="rId3">
            <a:alphaModFix/>
          </a:blip>
          <a:srcRect/>
          <a:stretch/>
        </p:blipFill>
        <p:spPr>
          <a:xfrm>
            <a:off x="2028031" y="3733800"/>
            <a:ext cx="4953000" cy="24384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1"/>
          <p:cNvSpPr txBox="1">
            <a:spLocks noGrp="1"/>
          </p:cNvSpPr>
          <p:nvPr>
            <p:ph type="title"/>
          </p:nvPr>
        </p:nvSpPr>
        <p:spPr>
          <a:xfrm>
            <a:off x="304800" y="228600"/>
            <a:ext cx="83820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663300"/>
              </a:buClr>
              <a:buFont typeface="Comic Sans MS"/>
              <a:buNone/>
            </a:pPr>
            <a:r>
              <a:rPr lang="en-US" sz="3600" b="1" i="0" u="none" strike="noStrike" cap="none">
                <a:solidFill>
                  <a:srgbClr val="663300"/>
                </a:solidFill>
                <a:latin typeface="Comic Sans MS"/>
                <a:ea typeface="Comic Sans MS"/>
                <a:cs typeface="Comic Sans MS"/>
                <a:sym typeface="Comic Sans MS"/>
              </a:rPr>
              <a:t>Benefits of Classifying</a:t>
            </a:r>
            <a:endParaRPr/>
          </a:p>
        </p:txBody>
      </p:sp>
      <p:sp>
        <p:nvSpPr>
          <p:cNvPr id="216" name="Google Shape;216;p21"/>
          <p:cNvSpPr txBox="1">
            <a:spLocks noGrp="1"/>
          </p:cNvSpPr>
          <p:nvPr>
            <p:ph type="body" idx="1"/>
          </p:nvPr>
        </p:nvSpPr>
        <p:spPr>
          <a:xfrm>
            <a:off x="838200" y="1371600"/>
            <a:ext cx="7543800" cy="46482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80000"/>
              </a:lnSpc>
              <a:spcBef>
                <a:spcPts val="0"/>
              </a:spcBef>
              <a:spcAft>
                <a:spcPts val="0"/>
              </a:spcAft>
              <a:buClr>
                <a:schemeClr val="accent2"/>
              </a:buClr>
              <a:buSzPts val="3060"/>
              <a:buFont typeface="Courgette"/>
              <a:buChar char="•"/>
            </a:pPr>
            <a:r>
              <a:rPr lang="en-US" sz="3600" b="0" i="0" u="none">
                <a:solidFill>
                  <a:srgbClr val="FF6600"/>
                </a:solidFill>
                <a:latin typeface="Comic Sans MS"/>
                <a:ea typeface="Comic Sans MS"/>
                <a:cs typeface="Comic Sans MS"/>
                <a:sym typeface="Comic Sans MS"/>
              </a:rPr>
              <a:t>Accurately &amp; uniformly</a:t>
            </a:r>
            <a:r>
              <a:rPr lang="en-US" sz="3600" b="0" i="0" u="none">
                <a:solidFill>
                  <a:schemeClr val="dk1"/>
                </a:solidFill>
                <a:latin typeface="Comic Sans MS"/>
                <a:ea typeface="Comic Sans MS"/>
                <a:cs typeface="Comic Sans MS"/>
                <a:sym typeface="Comic Sans MS"/>
              </a:rPr>
              <a:t> names organisms </a:t>
            </a:r>
            <a:endParaRPr/>
          </a:p>
          <a:p>
            <a:pPr marL="273050" marR="0" lvl="0" indent="-273050" algn="l" rtl="0">
              <a:lnSpc>
                <a:spcPct val="80000"/>
              </a:lnSpc>
              <a:spcBef>
                <a:spcPts val="720"/>
              </a:spcBef>
              <a:spcAft>
                <a:spcPts val="0"/>
              </a:spcAft>
              <a:buClr>
                <a:schemeClr val="accent2"/>
              </a:buClr>
              <a:buSzPts val="3060"/>
              <a:buFont typeface="Courgette"/>
              <a:buChar char="•"/>
            </a:pPr>
            <a:r>
              <a:rPr lang="en-US" sz="3600" b="0" i="0" u="none">
                <a:solidFill>
                  <a:schemeClr val="dk1"/>
                </a:solidFill>
                <a:latin typeface="Comic Sans MS"/>
                <a:ea typeface="Comic Sans MS"/>
                <a:cs typeface="Comic Sans MS"/>
                <a:sym typeface="Comic Sans MS"/>
              </a:rPr>
              <a:t>Prevents </a:t>
            </a:r>
            <a:r>
              <a:rPr lang="en-US" sz="3600" b="0" i="0" u="none">
                <a:solidFill>
                  <a:srgbClr val="FF6600"/>
                </a:solidFill>
                <a:latin typeface="Comic Sans MS"/>
                <a:ea typeface="Comic Sans MS"/>
                <a:cs typeface="Comic Sans MS"/>
                <a:sym typeface="Comic Sans MS"/>
              </a:rPr>
              <a:t>misnomers</a:t>
            </a:r>
            <a:r>
              <a:rPr lang="en-US" sz="3600" b="0" i="0" u="none">
                <a:solidFill>
                  <a:schemeClr val="dk1"/>
                </a:solidFill>
                <a:latin typeface="Comic Sans MS"/>
                <a:ea typeface="Comic Sans MS"/>
                <a:cs typeface="Comic Sans MS"/>
                <a:sym typeface="Comic Sans MS"/>
              </a:rPr>
              <a:t> such as starfish &amp; jellyfish that aren't really fish </a:t>
            </a:r>
            <a:endParaRPr/>
          </a:p>
          <a:p>
            <a:pPr marL="273050" marR="0" lvl="0" indent="-273050" algn="l" rtl="0">
              <a:lnSpc>
                <a:spcPct val="80000"/>
              </a:lnSpc>
              <a:spcBef>
                <a:spcPts val="720"/>
              </a:spcBef>
              <a:spcAft>
                <a:spcPts val="0"/>
              </a:spcAft>
              <a:buClr>
                <a:schemeClr val="accent2"/>
              </a:buClr>
              <a:buSzPts val="3060"/>
              <a:buFont typeface="Courgette"/>
              <a:buChar char="•"/>
            </a:pPr>
            <a:r>
              <a:rPr lang="en-US" sz="3600" b="0" i="0" u="none">
                <a:solidFill>
                  <a:schemeClr val="dk1"/>
                </a:solidFill>
                <a:latin typeface="Comic Sans MS"/>
                <a:ea typeface="Comic Sans MS"/>
                <a:cs typeface="Comic Sans MS"/>
                <a:sym typeface="Comic Sans MS"/>
              </a:rPr>
              <a:t>Uses </a:t>
            </a:r>
            <a:r>
              <a:rPr lang="en-US" sz="3600" b="0" i="0" u="none">
                <a:solidFill>
                  <a:srgbClr val="FF6600"/>
                </a:solidFill>
                <a:latin typeface="Comic Sans MS"/>
                <a:ea typeface="Comic Sans MS"/>
                <a:cs typeface="Comic Sans MS"/>
                <a:sym typeface="Comic Sans MS"/>
              </a:rPr>
              <a:t>same language (Latin or some Greek)</a:t>
            </a:r>
            <a:r>
              <a:rPr lang="en-US" sz="3600" b="0" i="0" u="none">
                <a:solidFill>
                  <a:schemeClr val="dk1"/>
                </a:solidFill>
                <a:latin typeface="Comic Sans MS"/>
                <a:ea typeface="Comic Sans MS"/>
                <a:cs typeface="Comic Sans MS"/>
                <a:sym typeface="Comic Sans MS"/>
              </a:rPr>
              <a:t> for all names </a:t>
            </a:r>
            <a:endParaRPr/>
          </a:p>
        </p:txBody>
      </p:sp>
      <p:sp>
        <p:nvSpPr>
          <p:cNvPr id="217" name="Google Shape;217;p21"/>
          <p:cNvSpPr txBox="1"/>
          <p:nvPr/>
        </p:nvSpPr>
        <p:spPr>
          <a:xfrm>
            <a:off x="914400" y="5808662"/>
            <a:ext cx="5540375"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Arial"/>
              <a:buNone/>
            </a:pPr>
            <a:r>
              <a:rPr lang="en-US" sz="1400" b="0" i="0" u="none">
                <a:solidFill>
                  <a:schemeClr val="dk2"/>
                </a:solidFill>
                <a:latin typeface="Arial"/>
                <a:ea typeface="Arial"/>
                <a:cs typeface="Arial"/>
                <a:sym typeface="Arial"/>
              </a:rPr>
              <a:t>copyright cmassengale</a:t>
            </a:r>
            <a:endParaRPr/>
          </a:p>
        </p:txBody>
      </p:sp>
      <p:sp>
        <p:nvSpPr>
          <p:cNvPr id="218" name="Google Shape;218;p21"/>
          <p:cNvSpPr txBox="1"/>
          <p:nvPr/>
        </p:nvSpPr>
        <p:spPr>
          <a:xfrm>
            <a:off x="7670800" y="5808662"/>
            <a:ext cx="554037"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Font typeface="Arial"/>
              <a:buNone/>
            </a:pPr>
            <a:fld id="{00000000-1234-1234-1234-123412341234}" type="slidenum">
              <a:rPr lang="en-US" sz="1400" b="0" i="0" u="none">
                <a:solidFill>
                  <a:schemeClr val="dk2"/>
                </a:solidFill>
                <a:latin typeface="Arial"/>
                <a:ea typeface="Arial"/>
                <a:cs typeface="Arial"/>
                <a:sym typeface="Arial"/>
              </a:rPr>
              <a:t>4</a:t>
            </a:fld>
            <a:endParaRPr/>
          </a:p>
        </p:txBody>
      </p:sp>
      <p:sp>
        <p:nvSpPr>
          <p:cNvPr id="219" name="Google Shape;219;p21"/>
          <p:cNvSpPr/>
          <p:nvPr/>
        </p:nvSpPr>
        <p:spPr>
          <a:xfrm>
            <a:off x="3924300" y="5426075"/>
            <a:ext cx="2362200" cy="838200"/>
          </a:xfrm>
          <a:prstGeom prst="ellipse">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20" name="Google Shape;220;p21"/>
          <p:cNvSpPr txBox="1"/>
          <p:nvPr/>
        </p:nvSpPr>
        <p:spPr>
          <a:xfrm>
            <a:off x="4191000" y="5646738"/>
            <a:ext cx="1828800" cy="39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omic Sans MS"/>
              <a:buNone/>
            </a:pPr>
            <a:r>
              <a:rPr lang="en-US" sz="2000" b="1" i="0" u="none">
                <a:solidFill>
                  <a:schemeClr val="dk1"/>
                </a:solidFill>
                <a:latin typeface="Comic Sans MS"/>
                <a:ea typeface="Comic Sans MS"/>
                <a:cs typeface="Comic Sans MS"/>
                <a:sym typeface="Comic Sans MS"/>
              </a:rPr>
              <a:t>Sea”horse”??</a:t>
            </a:r>
            <a:endParaRPr/>
          </a:p>
        </p:txBody>
      </p:sp>
      <p:pic>
        <p:nvPicPr>
          <p:cNvPr id="221" name="Google Shape;221;p21" descr="32473480"/>
          <p:cNvPicPr preferRelativeResize="0"/>
          <p:nvPr/>
        </p:nvPicPr>
        <p:blipFill rotWithShape="1">
          <a:blip r:embed="rId3">
            <a:alphaModFix/>
          </a:blip>
          <a:srcRect/>
          <a:stretch/>
        </p:blipFill>
        <p:spPr>
          <a:xfrm>
            <a:off x="2286000" y="4800600"/>
            <a:ext cx="1752600" cy="175260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xEl>
                                              <p:pRg st="0" end="0"/>
                                            </p:txEl>
                                          </p:spTgt>
                                        </p:tgtEl>
                                        <p:attrNameLst>
                                          <p:attrName>style.visibility</p:attrName>
                                        </p:attrNameLst>
                                      </p:cBhvr>
                                      <p:to>
                                        <p:strVal val="visible"/>
                                      </p:to>
                                    </p:set>
                                    <p:animEffect transition="in" filter="fade">
                                      <p:cBhvr>
                                        <p:cTn id="7" dur="500"/>
                                        <p:tgtEl>
                                          <p:spTgt spid="2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6">
                                            <p:txEl>
                                              <p:pRg st="1" end="1"/>
                                            </p:txEl>
                                          </p:spTgt>
                                        </p:tgtEl>
                                        <p:attrNameLst>
                                          <p:attrName>style.visibility</p:attrName>
                                        </p:attrNameLst>
                                      </p:cBhvr>
                                      <p:to>
                                        <p:strVal val="visible"/>
                                      </p:to>
                                    </p:set>
                                    <p:animEffect transition="in" filter="fade">
                                      <p:cBhvr>
                                        <p:cTn id="12" dur="500"/>
                                        <p:tgtEl>
                                          <p:spTgt spid="2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6">
                                            <p:txEl>
                                              <p:pRg st="2" end="2"/>
                                            </p:txEl>
                                          </p:spTgt>
                                        </p:tgtEl>
                                        <p:attrNameLst>
                                          <p:attrName>style.visibility</p:attrName>
                                        </p:attrNameLst>
                                      </p:cBhvr>
                                      <p:to>
                                        <p:strVal val="visible"/>
                                      </p:to>
                                    </p:set>
                                    <p:animEffect transition="in" filter="fade">
                                      <p:cBhvr>
                                        <p:cTn id="17" dur="500"/>
                                        <p:tgtEl>
                                          <p:spTgt spid="2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21"/>
                                        </p:tgtEl>
                                        <p:attrNameLst>
                                          <p:attrName>style.visibility</p:attrName>
                                        </p:attrNameLst>
                                      </p:cBhvr>
                                      <p:to>
                                        <p:strVal val="visible"/>
                                      </p:to>
                                    </p:set>
                                    <p:anim calcmode="lin" valueType="num">
                                      <p:cBhvr additive="base">
                                        <p:cTn id="22" dur="2000"/>
                                        <p:tgtEl>
                                          <p:spTgt spid="2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9"/>
                                        </p:tgtEl>
                                        <p:attrNameLst>
                                          <p:attrName>style.visibility</p:attrName>
                                        </p:attrNameLst>
                                      </p:cBhvr>
                                      <p:to>
                                        <p:strVal val="visible"/>
                                      </p:to>
                                    </p:set>
                                    <p:animEffect transition="in" filter="fade">
                                      <p:cBhvr>
                                        <p:cTn id="27" dur="1000"/>
                                        <p:tgtEl>
                                          <p:spTgt spid="2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0"/>
                                        </p:tgtEl>
                                        <p:attrNameLst>
                                          <p:attrName>style.visibility</p:attrName>
                                        </p:attrNameLst>
                                      </p:cBhvr>
                                      <p:to>
                                        <p:strVal val="visible"/>
                                      </p:to>
                                    </p:set>
                                    <p:animEffect transition="in" filter="fade">
                                      <p:cBhvr>
                                        <p:cTn id="32" dur="10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5"/>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Protist</a:t>
            </a:r>
            <a:endParaRPr/>
          </a:p>
        </p:txBody>
      </p:sp>
      <p:sp>
        <p:nvSpPr>
          <p:cNvPr id="476" name="Google Shape;476;p55"/>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Respiration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Oxygen diffuses into the Protist through the cell membrane</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Carbon Dioxide diffuses out</a:t>
            </a:r>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6"/>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Protist</a:t>
            </a:r>
            <a:endParaRPr/>
          </a:p>
        </p:txBody>
      </p:sp>
      <p:sp>
        <p:nvSpPr>
          <p:cNvPr id="482" name="Google Shape;482;p56"/>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Nutrition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Food is broken down by enzymes in the food vacuoles.</a:t>
            </a:r>
            <a:endParaRPr/>
          </a:p>
        </p:txBody>
      </p:sp>
      <p:pic>
        <p:nvPicPr>
          <p:cNvPr id="483" name="Google Shape;483;p56"/>
          <p:cNvPicPr preferRelativeResize="0"/>
          <p:nvPr/>
        </p:nvPicPr>
        <p:blipFill rotWithShape="1">
          <a:blip r:embed="rId3">
            <a:alphaModFix/>
          </a:blip>
          <a:srcRect/>
          <a:stretch/>
        </p:blipFill>
        <p:spPr>
          <a:xfrm>
            <a:off x="1524000" y="3378200"/>
            <a:ext cx="6510337" cy="2743200"/>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7"/>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Protists</a:t>
            </a:r>
            <a:endParaRPr/>
          </a:p>
        </p:txBody>
      </p:sp>
      <p:sp>
        <p:nvSpPr>
          <p:cNvPr id="489" name="Google Shape;489;p57"/>
          <p:cNvSpPr txBox="1">
            <a:spLocks noGrp="1"/>
          </p:cNvSpPr>
          <p:nvPr>
            <p:ph type="body" idx="1"/>
          </p:nvPr>
        </p:nvSpPr>
        <p:spPr>
          <a:xfrm>
            <a:off x="1479550" y="1824037"/>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dirty="0">
                <a:solidFill>
                  <a:schemeClr val="dk1"/>
                </a:solidFill>
                <a:latin typeface="Source Sans Pro"/>
                <a:ea typeface="Source Sans Pro"/>
                <a:cs typeface="Source Sans Pro"/>
                <a:sym typeface="Source Sans Pro"/>
              </a:rPr>
              <a:t>Reproduction</a:t>
            </a:r>
            <a:endParaRPr dirty="0"/>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dirty="0">
                <a:solidFill>
                  <a:schemeClr val="dk1"/>
                </a:solidFill>
                <a:latin typeface="Source Sans Pro"/>
                <a:ea typeface="Source Sans Pro"/>
                <a:cs typeface="Source Sans Pro"/>
                <a:sym typeface="Source Sans Pro"/>
              </a:rPr>
              <a:t>Asexual by mitosis (One cell splits into two new cells)</a:t>
            </a:r>
            <a:endParaRPr dirty="0"/>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dirty="0">
                <a:solidFill>
                  <a:schemeClr val="dk1"/>
                </a:solidFill>
                <a:latin typeface="Source Sans Pro"/>
                <a:ea typeface="Source Sans Pro"/>
                <a:cs typeface="Source Sans Pro"/>
                <a:sym typeface="Source Sans Pro"/>
              </a:rPr>
              <a:t>Sexual by conjugation (two Paramecium exchange their micronuclei, which has their DNA)</a:t>
            </a:r>
            <a:endParaRPr dirty="0"/>
          </a:p>
        </p:txBody>
      </p:sp>
      <p:pic>
        <p:nvPicPr>
          <p:cNvPr id="490" name="Google Shape;490;p57"/>
          <p:cNvPicPr preferRelativeResize="0"/>
          <p:nvPr/>
        </p:nvPicPr>
        <p:blipFill rotWithShape="1">
          <a:blip r:embed="rId3">
            <a:alphaModFix/>
          </a:blip>
          <a:srcRect/>
          <a:stretch/>
        </p:blipFill>
        <p:spPr>
          <a:xfrm>
            <a:off x="1303338" y="4067175"/>
            <a:ext cx="2286000" cy="2085975"/>
          </a:xfrm>
          <a:prstGeom prst="rect">
            <a:avLst/>
          </a:prstGeom>
          <a:noFill/>
          <a:ln>
            <a:noFill/>
          </a:ln>
        </p:spPr>
      </p:pic>
      <p:pic>
        <p:nvPicPr>
          <p:cNvPr id="491" name="Google Shape;491;p57"/>
          <p:cNvPicPr preferRelativeResize="0"/>
          <p:nvPr/>
        </p:nvPicPr>
        <p:blipFill rotWithShape="1">
          <a:blip r:embed="rId4">
            <a:alphaModFix/>
          </a:blip>
          <a:srcRect/>
          <a:stretch/>
        </p:blipFill>
        <p:spPr>
          <a:xfrm>
            <a:off x="5457825" y="4162425"/>
            <a:ext cx="1905000" cy="2152650"/>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8"/>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Protist</a:t>
            </a:r>
            <a:endParaRPr/>
          </a:p>
        </p:txBody>
      </p:sp>
      <p:sp>
        <p:nvSpPr>
          <p:cNvPr id="497" name="Google Shape;497;p58"/>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Growth and Development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When the cell’s volume gets too large, the plasma membrane can’t keep up with diffusion, etc. So the cell must divide.</a:t>
            </a:r>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59"/>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Protist</a:t>
            </a:r>
            <a:endParaRPr/>
          </a:p>
        </p:txBody>
      </p:sp>
      <p:sp>
        <p:nvSpPr>
          <p:cNvPr id="503" name="Google Shape;503;p59"/>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Feeding Adaptations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An Ameoba has Pseudopods that capture food and pull it into the cell.</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 Paramecium uses cilia to sweep food into its mouth.</a:t>
            </a:r>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60"/>
          <p:cNvPicPr preferRelativeResize="0"/>
          <p:nvPr/>
        </p:nvPicPr>
        <p:blipFill rotWithShape="1">
          <a:blip r:embed="rId3">
            <a:alphaModFix/>
          </a:blip>
          <a:srcRect/>
          <a:stretch/>
        </p:blipFill>
        <p:spPr>
          <a:xfrm>
            <a:off x="1524000" y="762000"/>
            <a:ext cx="2571750" cy="2095500"/>
          </a:xfrm>
          <a:prstGeom prst="rect">
            <a:avLst/>
          </a:prstGeom>
          <a:noFill/>
          <a:ln>
            <a:noFill/>
          </a:ln>
        </p:spPr>
      </p:pic>
      <p:pic>
        <p:nvPicPr>
          <p:cNvPr id="509" name="Google Shape;509;p60"/>
          <p:cNvPicPr preferRelativeResize="0"/>
          <p:nvPr/>
        </p:nvPicPr>
        <p:blipFill rotWithShape="1">
          <a:blip r:embed="rId4">
            <a:alphaModFix/>
          </a:blip>
          <a:srcRect/>
          <a:stretch/>
        </p:blipFill>
        <p:spPr>
          <a:xfrm>
            <a:off x="3276600" y="3143250"/>
            <a:ext cx="4914900" cy="3143250"/>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1"/>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Protist</a:t>
            </a:r>
            <a:endParaRPr/>
          </a:p>
        </p:txBody>
      </p:sp>
      <p:sp>
        <p:nvSpPr>
          <p:cNvPr id="515" name="Google Shape;515;p61"/>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Adaptations for Sexual Reproduction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 Paramecium has a micronucleus which can be exchanged with other Paramecia during sexual reproduction</a:t>
            </a:r>
            <a:endParaRPr/>
          </a:p>
        </p:txBody>
      </p:sp>
      <p:pic>
        <p:nvPicPr>
          <p:cNvPr id="516" name="Google Shape;516;p61"/>
          <p:cNvPicPr preferRelativeResize="0"/>
          <p:nvPr/>
        </p:nvPicPr>
        <p:blipFill rotWithShape="1">
          <a:blip r:embed="rId3">
            <a:alphaModFix/>
          </a:blip>
          <a:srcRect/>
          <a:stretch/>
        </p:blipFill>
        <p:spPr>
          <a:xfrm>
            <a:off x="2895600" y="3724275"/>
            <a:ext cx="3238500" cy="2295525"/>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2"/>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Protists</a:t>
            </a:r>
            <a:endParaRPr/>
          </a:p>
        </p:txBody>
      </p:sp>
      <p:sp>
        <p:nvSpPr>
          <p:cNvPr id="522" name="Google Shape;522;p62"/>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Adaptions to life on land</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These guys live in the water, but the Ameoba can form cysts to withstand dry conditions.</a:t>
            </a:r>
            <a:endParaRPr/>
          </a:p>
        </p:txBody>
      </p:sp>
      <p:pic>
        <p:nvPicPr>
          <p:cNvPr id="523" name="Google Shape;523;p62"/>
          <p:cNvPicPr preferRelativeResize="0"/>
          <p:nvPr/>
        </p:nvPicPr>
        <p:blipFill rotWithShape="1">
          <a:blip r:embed="rId3">
            <a:alphaModFix/>
          </a:blip>
          <a:srcRect/>
          <a:stretch/>
        </p:blipFill>
        <p:spPr>
          <a:xfrm>
            <a:off x="2935287" y="3352800"/>
            <a:ext cx="2855912" cy="2895600"/>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695325"/>
            <a:ext cx="6022803" cy="769441"/>
          </a:xfrm>
          <a:prstGeom prst="rect">
            <a:avLst/>
          </a:prstGeom>
          <a:noFill/>
        </p:spPr>
        <p:txBody>
          <a:bodyPr wrap="none" rtlCol="0">
            <a:spAutoFit/>
          </a:bodyPr>
          <a:lstStyle/>
          <a:p>
            <a:r>
              <a:rPr lang="en-US" sz="4400" dirty="0" err="1" smtClean="0"/>
              <a:t>Protist</a:t>
            </a:r>
            <a:r>
              <a:rPr lang="en-US" sz="4400" dirty="0" smtClean="0"/>
              <a:t> Pond Water Lab</a:t>
            </a:r>
            <a:endParaRPr lang="en-US" sz="4400" dirty="0"/>
          </a:p>
        </p:txBody>
      </p:sp>
      <p:pic>
        <p:nvPicPr>
          <p:cNvPr id="3" name="Picture 2"/>
          <p:cNvPicPr>
            <a:picLocks noChangeAspect="1"/>
          </p:cNvPicPr>
          <p:nvPr/>
        </p:nvPicPr>
        <p:blipFill>
          <a:blip r:embed="rId2"/>
          <a:stretch>
            <a:fillRect/>
          </a:stretch>
        </p:blipFill>
        <p:spPr>
          <a:xfrm>
            <a:off x="910862" y="1624309"/>
            <a:ext cx="3280137" cy="2183309"/>
          </a:xfrm>
          <a:prstGeom prst="rect">
            <a:avLst/>
          </a:prstGeom>
        </p:spPr>
      </p:pic>
      <p:pic>
        <p:nvPicPr>
          <p:cNvPr id="4" name="Picture 3"/>
          <p:cNvPicPr>
            <a:picLocks noChangeAspect="1"/>
          </p:cNvPicPr>
          <p:nvPr/>
        </p:nvPicPr>
        <p:blipFill>
          <a:blip r:embed="rId3"/>
          <a:stretch>
            <a:fillRect/>
          </a:stretch>
        </p:blipFill>
        <p:spPr>
          <a:xfrm>
            <a:off x="4419600" y="1624309"/>
            <a:ext cx="3852862" cy="2311717"/>
          </a:xfrm>
          <a:prstGeom prst="rect">
            <a:avLst/>
          </a:prstGeom>
        </p:spPr>
      </p:pic>
    </p:spTree>
    <p:extLst>
      <p:ext uri="{BB962C8B-B14F-4D97-AF65-F5344CB8AC3E}">
        <p14:creationId xmlns:p14="http://schemas.microsoft.com/office/powerpoint/2010/main" val="39301543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63"/>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Comparison Chart</a:t>
            </a:r>
            <a:endParaRPr/>
          </a:p>
        </p:txBody>
      </p:sp>
      <p:graphicFrame>
        <p:nvGraphicFramePr>
          <p:cNvPr id="529" name="Google Shape;529;p63"/>
          <p:cNvGraphicFramePr/>
          <p:nvPr>
            <p:extLst>
              <p:ext uri="{D42A27DB-BD31-4B8C-83A1-F6EECF244321}">
                <p14:modId xmlns:p14="http://schemas.microsoft.com/office/powerpoint/2010/main" val="1123402936"/>
              </p:ext>
            </p:extLst>
          </p:nvPr>
        </p:nvGraphicFramePr>
        <p:xfrm>
          <a:off x="1152511" y="2019299"/>
          <a:ext cx="6850090" cy="3859027"/>
        </p:xfrm>
        <a:graphic>
          <a:graphicData uri="http://schemas.openxmlformats.org/drawingml/2006/table">
            <a:tbl>
              <a:tblPr>
                <a:noFill/>
                <a:tableStyleId>{4639E714-7E56-4C40-946D-3EBB8886A97A}</a:tableStyleId>
              </a:tblPr>
              <a:tblGrid>
                <a:gridCol w="1370280">
                  <a:extLst>
                    <a:ext uri="{9D8B030D-6E8A-4147-A177-3AD203B41FA5}">
                      <a16:colId xmlns:a16="http://schemas.microsoft.com/office/drawing/2014/main" val="20000"/>
                    </a:ext>
                  </a:extLst>
                </a:gridCol>
                <a:gridCol w="1370280">
                  <a:extLst>
                    <a:ext uri="{9D8B030D-6E8A-4147-A177-3AD203B41FA5}">
                      <a16:colId xmlns:a16="http://schemas.microsoft.com/office/drawing/2014/main" val="20001"/>
                    </a:ext>
                  </a:extLst>
                </a:gridCol>
                <a:gridCol w="1368970">
                  <a:extLst>
                    <a:ext uri="{9D8B030D-6E8A-4147-A177-3AD203B41FA5}">
                      <a16:colId xmlns:a16="http://schemas.microsoft.com/office/drawing/2014/main" val="20002"/>
                    </a:ext>
                  </a:extLst>
                </a:gridCol>
                <a:gridCol w="1370280">
                  <a:extLst>
                    <a:ext uri="{9D8B030D-6E8A-4147-A177-3AD203B41FA5}">
                      <a16:colId xmlns:a16="http://schemas.microsoft.com/office/drawing/2014/main" val="20003"/>
                    </a:ext>
                  </a:extLst>
                </a:gridCol>
                <a:gridCol w="1370280">
                  <a:extLst>
                    <a:ext uri="{9D8B030D-6E8A-4147-A177-3AD203B41FA5}">
                      <a16:colId xmlns:a16="http://schemas.microsoft.com/office/drawing/2014/main" val="20004"/>
                    </a:ext>
                  </a:extLst>
                </a:gridCol>
              </a:tblGrid>
              <a:tr h="484625">
                <a:tc>
                  <a:txBody>
                    <a:bodyPr/>
                    <a:lstStyle/>
                    <a:p>
                      <a:pPr marL="0" marR="0" lvl="0" indent="0" algn="ctr" rtl="0">
                        <a:lnSpc>
                          <a:spcPct val="100000"/>
                        </a:lnSpc>
                        <a:spcBef>
                          <a:spcPts val="0"/>
                        </a:spcBef>
                        <a:spcAft>
                          <a:spcPts val="0"/>
                        </a:spcAft>
                        <a:buClr>
                          <a:schemeClr val="lt1"/>
                        </a:buClr>
                        <a:buFont typeface="Source Sans Pro"/>
                        <a:buNone/>
                      </a:pPr>
                      <a:r>
                        <a:rPr lang="en-US" sz="1800" b="1" i="0" u="none" strike="noStrike" cap="none" dirty="0">
                          <a:solidFill>
                            <a:schemeClr val="lt1"/>
                          </a:solidFill>
                          <a:latin typeface="Source Sans Pro"/>
                          <a:ea typeface="Source Sans Pro"/>
                          <a:cs typeface="Source Sans Pro"/>
                          <a:sym typeface="Source Sans Pro"/>
                        </a:rPr>
                        <a:t>Unicellular </a:t>
                      </a:r>
                      <a:r>
                        <a:rPr lang="en-US" sz="1800" b="1" i="0" u="none" strike="noStrike" cap="none" dirty="0" err="1">
                          <a:solidFill>
                            <a:schemeClr val="lt1"/>
                          </a:solidFill>
                          <a:latin typeface="Source Sans Pro"/>
                          <a:ea typeface="Source Sans Pro"/>
                          <a:cs typeface="Source Sans Pro"/>
                          <a:sym typeface="Source Sans Pro"/>
                        </a:rPr>
                        <a:t>Protist</a:t>
                      </a:r>
                      <a:r>
                        <a:rPr lang="en-US" sz="1800" b="1" i="0" u="none" strike="noStrike" cap="none" dirty="0">
                          <a:solidFill>
                            <a:schemeClr val="lt1"/>
                          </a:solidFill>
                          <a:latin typeface="Source Sans Pro"/>
                          <a:ea typeface="Source Sans Pro"/>
                          <a:cs typeface="Source Sans Pro"/>
                          <a:sym typeface="Source Sans Pro"/>
                        </a:rPr>
                        <a:t> Name</a:t>
                      </a:r>
                      <a:endParaRPr dirty="0"/>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tc>
                  <a:txBody>
                    <a:bodyPr/>
                    <a:lstStyle/>
                    <a:p>
                      <a:pPr marL="0" marR="0" lvl="0" indent="0" algn="ctr" rtl="0">
                        <a:lnSpc>
                          <a:spcPct val="100000"/>
                        </a:lnSpc>
                        <a:spcBef>
                          <a:spcPts val="0"/>
                        </a:spcBef>
                        <a:spcAft>
                          <a:spcPts val="0"/>
                        </a:spcAft>
                        <a:buClr>
                          <a:schemeClr val="lt1"/>
                        </a:buClr>
                        <a:buFont typeface="Source Sans Pro"/>
                        <a:buNone/>
                      </a:pPr>
                      <a:r>
                        <a:rPr lang="en-US" sz="1800" b="1" i="0" u="none" strike="noStrike" cap="none">
                          <a:solidFill>
                            <a:schemeClr val="lt1"/>
                          </a:solidFill>
                          <a:latin typeface="Source Sans Pro"/>
                          <a:ea typeface="Source Sans Pro"/>
                          <a:cs typeface="Source Sans Pro"/>
                          <a:sym typeface="Source Sans Pro"/>
                        </a:rPr>
                        <a:t>Method of Movement</a:t>
                      </a:r>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tc>
                  <a:txBody>
                    <a:bodyPr/>
                    <a:lstStyle/>
                    <a:p>
                      <a:pPr marL="0" marR="0" lvl="0" indent="0" algn="ctr" rtl="0">
                        <a:lnSpc>
                          <a:spcPct val="100000"/>
                        </a:lnSpc>
                        <a:spcBef>
                          <a:spcPts val="0"/>
                        </a:spcBef>
                        <a:spcAft>
                          <a:spcPts val="0"/>
                        </a:spcAft>
                        <a:buClr>
                          <a:schemeClr val="lt1"/>
                        </a:buClr>
                        <a:buFont typeface="Source Sans Pro"/>
                        <a:buNone/>
                      </a:pPr>
                      <a:r>
                        <a:rPr lang="en-US" sz="1800" b="1" i="0" u="none" strike="noStrike" cap="none">
                          <a:solidFill>
                            <a:schemeClr val="lt1"/>
                          </a:solidFill>
                          <a:latin typeface="Source Sans Pro"/>
                          <a:ea typeface="Source Sans Pro"/>
                          <a:cs typeface="Source Sans Pro"/>
                          <a:sym typeface="Source Sans Pro"/>
                        </a:rPr>
                        <a:t>Nutrition</a:t>
                      </a:r>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tc>
                  <a:txBody>
                    <a:bodyPr/>
                    <a:lstStyle/>
                    <a:p>
                      <a:pPr marL="0" marR="0" lvl="0" indent="0" algn="ctr" rtl="0">
                        <a:lnSpc>
                          <a:spcPct val="100000"/>
                        </a:lnSpc>
                        <a:spcBef>
                          <a:spcPts val="0"/>
                        </a:spcBef>
                        <a:spcAft>
                          <a:spcPts val="0"/>
                        </a:spcAft>
                        <a:buClr>
                          <a:schemeClr val="lt1"/>
                        </a:buClr>
                        <a:buFont typeface="Source Sans Pro"/>
                        <a:buNone/>
                      </a:pPr>
                      <a:r>
                        <a:rPr lang="en-US" sz="1800" b="1" i="0" u="none" strike="noStrike" cap="none">
                          <a:solidFill>
                            <a:schemeClr val="lt1"/>
                          </a:solidFill>
                          <a:latin typeface="Source Sans Pro"/>
                          <a:ea typeface="Source Sans Pro"/>
                          <a:cs typeface="Source Sans Pro"/>
                          <a:sym typeface="Source Sans Pro"/>
                        </a:rPr>
                        <a:t>Special Features</a:t>
                      </a:r>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tc>
                  <a:txBody>
                    <a:bodyPr/>
                    <a:lstStyle/>
                    <a:p>
                      <a:pPr marL="0" marR="0" lvl="0" indent="0" algn="ctr" rtl="0">
                        <a:lnSpc>
                          <a:spcPct val="100000"/>
                        </a:lnSpc>
                        <a:spcBef>
                          <a:spcPts val="0"/>
                        </a:spcBef>
                        <a:spcAft>
                          <a:spcPts val="0"/>
                        </a:spcAft>
                        <a:buClr>
                          <a:schemeClr val="lt1"/>
                        </a:buClr>
                        <a:buFont typeface="Source Sans Pro"/>
                        <a:buNone/>
                      </a:pPr>
                      <a:r>
                        <a:rPr lang="en-US" sz="1800" b="1" i="0" u="none" strike="noStrike" cap="none">
                          <a:solidFill>
                            <a:schemeClr val="lt1"/>
                          </a:solidFill>
                          <a:latin typeface="Source Sans Pro"/>
                          <a:ea typeface="Source Sans Pro"/>
                          <a:cs typeface="Source Sans Pro"/>
                          <a:sym typeface="Source Sans Pro"/>
                        </a:rPr>
                        <a:t>Draw a picture</a:t>
                      </a:r>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extLst>
                  <a:ext uri="{0D108BD9-81ED-4DB2-BD59-A6C34878D82A}">
                    <a16:rowId xmlns:a16="http://schemas.microsoft.com/office/drawing/2014/main" val="10000"/>
                  </a:ext>
                </a:extLst>
              </a:tr>
              <a:tr h="1072979">
                <a:tc>
                  <a:txBody>
                    <a:bodyPr/>
                    <a:lstStyle/>
                    <a:p>
                      <a:pPr marL="0" marR="0" lvl="0" indent="0" algn="ctr" rtl="0">
                        <a:lnSpc>
                          <a:spcPct val="100000"/>
                        </a:lnSpc>
                        <a:spcBef>
                          <a:spcPts val="0"/>
                        </a:spcBef>
                        <a:spcAft>
                          <a:spcPts val="0"/>
                        </a:spcAft>
                        <a:buClr>
                          <a:schemeClr val="dk1"/>
                        </a:buClr>
                        <a:buFont typeface="Source Sans Pro"/>
                        <a:buNone/>
                      </a:pPr>
                      <a:endParaRPr sz="1800" b="0" i="0" u="none" strike="noStrike" cap="none">
                        <a:solidFill>
                          <a:srgbClr val="FFFF00"/>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FFFF00"/>
                        </a:buClr>
                        <a:buFont typeface="Source Sans Pro"/>
                        <a:buNone/>
                      </a:pPr>
                      <a:r>
                        <a:rPr lang="en-US" sz="1800" b="0" i="0" u="none" strike="noStrike" cap="none">
                          <a:solidFill>
                            <a:srgbClr val="FFFF00"/>
                          </a:solidFill>
                          <a:latin typeface="Source Sans Pro"/>
                          <a:ea typeface="Source Sans Pro"/>
                          <a:cs typeface="Source Sans Pro"/>
                          <a:sym typeface="Source Sans Pro"/>
                        </a:rPr>
                        <a:t>Paramecium</a:t>
                      </a:r>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tc>
                  <a:txBody>
                    <a:bodyPr/>
                    <a:lstStyle/>
                    <a:p>
                      <a:pPr marL="0" marR="0" lvl="0" indent="0" algn="l" rtl="0">
                        <a:spcBef>
                          <a:spcPts val="0"/>
                        </a:spcBef>
                        <a:spcAft>
                          <a:spcPts val="0"/>
                        </a:spcAft>
                        <a:buNone/>
                      </a:pPr>
                      <a:endParaRPr sz="1800" dirty="0">
                        <a:solidFill>
                          <a:schemeClr val="dk1"/>
                        </a:solidFill>
                        <a:latin typeface="Source Sans Pro"/>
                        <a:ea typeface="Source Sans Pro"/>
                        <a:cs typeface="Source Sans Pro"/>
                        <a:sym typeface="Source Sans Pro"/>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tc>
                  <a:txBody>
                    <a:bodyPr/>
                    <a:lstStyle/>
                    <a:p>
                      <a:pPr marL="0" marR="0" lvl="0" indent="0" algn="l" rtl="0">
                        <a:spcBef>
                          <a:spcPts val="0"/>
                        </a:spcBef>
                        <a:spcAft>
                          <a:spcPts val="0"/>
                        </a:spcAft>
                        <a:buNone/>
                      </a:pPr>
                      <a:endParaRPr sz="1800" dirty="0">
                        <a:solidFill>
                          <a:schemeClr val="dk1"/>
                        </a:solidFill>
                        <a:latin typeface="Source Sans Pro"/>
                        <a:ea typeface="Source Sans Pro"/>
                        <a:cs typeface="Source Sans Pro"/>
                        <a:sym typeface="Source Sans Pro"/>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tc>
                  <a:txBody>
                    <a:bodyPr/>
                    <a:lstStyle/>
                    <a:p>
                      <a:pPr marL="0" marR="0" lvl="0" indent="0" algn="l" rtl="0">
                        <a:spcBef>
                          <a:spcPts val="0"/>
                        </a:spcBef>
                        <a:spcAft>
                          <a:spcPts val="0"/>
                        </a:spcAft>
                        <a:buNone/>
                      </a:pPr>
                      <a:endParaRPr sz="1800" dirty="0">
                        <a:solidFill>
                          <a:schemeClr val="dk1"/>
                        </a:solidFill>
                        <a:latin typeface="Source Sans Pro"/>
                        <a:ea typeface="Source Sans Pro"/>
                        <a:cs typeface="Source Sans Pro"/>
                        <a:sym typeface="Source Sans Pro"/>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extLst>
                  <a:ext uri="{0D108BD9-81ED-4DB2-BD59-A6C34878D82A}">
                    <a16:rowId xmlns:a16="http://schemas.microsoft.com/office/drawing/2014/main" val="10001"/>
                  </a:ext>
                </a:extLst>
              </a:tr>
              <a:tr h="1072979">
                <a:tc>
                  <a:txBody>
                    <a:bodyPr/>
                    <a:lstStyle/>
                    <a:p>
                      <a:pPr marL="0" marR="0" lvl="0" indent="0" algn="ctr" rtl="0">
                        <a:lnSpc>
                          <a:spcPct val="100000"/>
                        </a:lnSpc>
                        <a:spcBef>
                          <a:spcPts val="0"/>
                        </a:spcBef>
                        <a:spcAft>
                          <a:spcPts val="0"/>
                        </a:spcAft>
                        <a:buClr>
                          <a:schemeClr val="dk1"/>
                        </a:buClr>
                        <a:buFont typeface="Source Sans Pro"/>
                        <a:buNone/>
                      </a:pPr>
                      <a:endParaRPr sz="1800" b="0" i="0" u="none">
                        <a:solidFill>
                          <a:srgbClr val="FFFF00"/>
                        </a:solidFill>
                        <a:latin typeface="Source Sans Pro"/>
                        <a:ea typeface="Source Sans Pro"/>
                        <a:cs typeface="Source Sans Pro"/>
                        <a:sym typeface="Source Sans Pro"/>
                      </a:endParaRPr>
                    </a:p>
                    <a:p>
                      <a:pPr marL="0" marR="0" lvl="0" indent="0" algn="ctr" rtl="0">
                        <a:lnSpc>
                          <a:spcPct val="100000"/>
                        </a:lnSpc>
                        <a:spcBef>
                          <a:spcPts val="0"/>
                        </a:spcBef>
                        <a:spcAft>
                          <a:spcPts val="0"/>
                        </a:spcAft>
                        <a:buClr>
                          <a:srgbClr val="FFFF00"/>
                        </a:buClr>
                        <a:buFont typeface="Source Sans Pro"/>
                        <a:buNone/>
                      </a:pPr>
                      <a:r>
                        <a:rPr lang="en-US" sz="1800" b="0" i="0" u="none">
                          <a:solidFill>
                            <a:srgbClr val="FFFF00"/>
                          </a:solidFill>
                          <a:latin typeface="Source Sans Pro"/>
                          <a:ea typeface="Source Sans Pro"/>
                          <a:cs typeface="Source Sans Pro"/>
                          <a:sym typeface="Source Sans Pro"/>
                        </a:rPr>
                        <a:t>Amoeba</a:t>
                      </a:r>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extLst>
                  <a:ext uri="{0D108BD9-81ED-4DB2-BD59-A6C34878D82A}">
                    <a16:rowId xmlns:a16="http://schemas.microsoft.com/office/drawing/2014/main" val="10002"/>
                  </a:ext>
                </a:extLst>
              </a:tr>
              <a:tr h="1072979">
                <a:tc>
                  <a:txBody>
                    <a:bodyPr/>
                    <a:lstStyle/>
                    <a:p>
                      <a:pPr marL="0" marR="0" lvl="0" indent="0" algn="ctr" rtl="0">
                        <a:lnSpc>
                          <a:spcPct val="100000"/>
                        </a:lnSpc>
                        <a:spcBef>
                          <a:spcPts val="0"/>
                        </a:spcBef>
                        <a:spcAft>
                          <a:spcPts val="0"/>
                        </a:spcAft>
                        <a:buClr>
                          <a:srgbClr val="FFFF00"/>
                        </a:buClr>
                        <a:buFont typeface="Source Sans Pro"/>
                        <a:buNone/>
                      </a:pPr>
                      <a:r>
                        <a:rPr lang="en-US" sz="1800" b="0" i="0" u="none">
                          <a:solidFill>
                            <a:srgbClr val="FFFF00"/>
                          </a:solidFill>
                          <a:latin typeface="Source Sans Pro"/>
                          <a:ea typeface="Source Sans Pro"/>
                          <a:cs typeface="Source Sans Pro"/>
                          <a:sym typeface="Source Sans Pro"/>
                        </a:rPr>
                        <a:t>Find a Protist and fill in the chart…→</a:t>
                      </a:r>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tc>
                  <a:txBody>
                    <a:bodyPr/>
                    <a:lstStyle/>
                    <a:p>
                      <a:pPr marL="0" marR="0" lvl="0" indent="0" algn="l" rtl="0">
                        <a:spcBef>
                          <a:spcPts val="0"/>
                        </a:spcBef>
                        <a:spcAft>
                          <a:spcPts val="0"/>
                        </a:spcAft>
                        <a:buNone/>
                      </a:pPr>
                      <a:endParaRPr sz="1800" dirty="0">
                        <a:solidFill>
                          <a:schemeClr val="dk1"/>
                        </a:solidFill>
                        <a:latin typeface="Source Sans Pro"/>
                        <a:ea typeface="Source Sans Pro"/>
                        <a:cs typeface="Source Sans Pro"/>
                        <a:sym typeface="Source Sans Pro"/>
                      </a:endParaRPr>
                    </a:p>
                  </a:txBody>
                  <a:tcPr marL="0" marR="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64A73B"/>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2"/>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000" b="0" i="0" u="none" strike="noStrike" cap="none">
                <a:solidFill>
                  <a:schemeClr val="dk1"/>
                </a:solidFill>
                <a:latin typeface="Constantia"/>
                <a:ea typeface="Constantia"/>
                <a:cs typeface="Constantia"/>
                <a:sym typeface="Constantia"/>
              </a:rPr>
              <a:t>Evolution of Classification of Organisms</a:t>
            </a:r>
            <a:endParaRPr/>
          </a:p>
        </p:txBody>
      </p:sp>
      <p:sp>
        <p:nvSpPr>
          <p:cNvPr id="227" name="Google Shape;227;p22"/>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2 Kingdom System</a:t>
            </a:r>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Plants vs Animals: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Created by Aristotle in 300 B.C.</a:t>
            </a:r>
            <a:endParaRPr/>
          </a:p>
        </p:txBody>
      </p:sp>
      <p:pic>
        <p:nvPicPr>
          <p:cNvPr id="228" name="Google Shape;228;p22" descr="aristotle"/>
          <p:cNvPicPr preferRelativeResize="0"/>
          <p:nvPr/>
        </p:nvPicPr>
        <p:blipFill rotWithShape="1">
          <a:blip r:embed="rId3">
            <a:alphaModFix/>
          </a:blip>
          <a:srcRect/>
          <a:stretch/>
        </p:blipFill>
        <p:spPr>
          <a:xfrm>
            <a:off x="6172200" y="2019300"/>
            <a:ext cx="2335212" cy="2819400"/>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4"/>
          <p:cNvSpPr txBox="1">
            <a:spLocks noGrp="1"/>
          </p:cNvSpPr>
          <p:nvPr>
            <p:ph type="ctrTitle"/>
          </p:nvPr>
        </p:nvSpPr>
        <p:spPr>
          <a:xfrm>
            <a:off x="1727200" y="1795462"/>
            <a:ext cx="5722937" cy="182721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Font typeface="Constantia"/>
              <a:buNone/>
            </a:pPr>
            <a:r>
              <a:rPr lang="en-US" sz="4800" b="0" i="0" u="none" strike="noStrike" cap="none">
                <a:solidFill>
                  <a:schemeClr val="dk1"/>
                </a:solidFill>
                <a:latin typeface="Constantia"/>
                <a:ea typeface="Constantia"/>
                <a:cs typeface="Constantia"/>
                <a:sym typeface="Constantia"/>
              </a:rPr>
              <a:t>Phylum Chordate</a:t>
            </a:r>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5"/>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Classification</a:t>
            </a:r>
            <a:endParaRPr/>
          </a:p>
        </p:txBody>
      </p:sp>
      <p:sp>
        <p:nvSpPr>
          <p:cNvPr id="540" name="Google Shape;540;p65"/>
          <p:cNvSpPr txBox="1">
            <a:spLocks noGrp="1"/>
          </p:cNvSpPr>
          <p:nvPr>
            <p:ph type="body" idx="1"/>
          </p:nvPr>
        </p:nvSpPr>
        <p:spPr>
          <a:xfrm>
            <a:off x="457200" y="1600200"/>
            <a:ext cx="8229600" cy="51054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Phylum Chordata</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Animals with a backbone</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Characteristics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Multicellular</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Has a nucleus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No cell wall</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Heterotrophs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Needs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Food</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Water</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Oxygen</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Proper Temperature</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Living Space</a:t>
            </a:r>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6"/>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Classification</a:t>
            </a:r>
            <a:endParaRPr/>
          </a:p>
        </p:txBody>
      </p:sp>
      <p:sp>
        <p:nvSpPr>
          <p:cNvPr id="546" name="Google Shape;546;p66"/>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Phylum Chordata</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Groups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A. Coldblooded:</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Fish</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Amphibians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Reptiles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Warm-blooded</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Birds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Mammals</a:t>
            </a:r>
            <a:endParaRPr/>
          </a:p>
          <a:p>
            <a:pPr marL="1279525" marR="0" lvl="3" indent="-140969" algn="l" rtl="0">
              <a:lnSpc>
                <a:spcPct val="100000"/>
              </a:lnSpc>
              <a:spcBef>
                <a:spcPts val="360"/>
              </a:spcBef>
              <a:spcAft>
                <a:spcPts val="0"/>
              </a:spcAft>
              <a:buClr>
                <a:schemeClr val="accent2"/>
              </a:buClr>
              <a:buSzPts val="1530"/>
              <a:buFont typeface="Courgette"/>
              <a:buNone/>
            </a:pPr>
            <a:endParaRPr sz="1800" b="0" i="0" u="none" strike="noStrike" cap="none">
              <a:solidFill>
                <a:schemeClr val="dk1"/>
              </a:solidFill>
              <a:latin typeface="Source Sans Pro"/>
              <a:ea typeface="Source Sans Pro"/>
              <a:cs typeface="Source Sans Pro"/>
              <a:sym typeface="Source Sans Pro"/>
            </a:endParaRPr>
          </a:p>
          <a:p>
            <a:pPr marL="274320" marR="0" lvl="0" indent="-177165" algn="l" rtl="0">
              <a:spcBef>
                <a:spcPts val="360"/>
              </a:spcBef>
              <a:spcAft>
                <a:spcPts val="0"/>
              </a:spcAft>
              <a:buClr>
                <a:schemeClr val="accent2"/>
              </a:buClr>
              <a:buSzPts val="1530"/>
              <a:buFont typeface="Courgette"/>
              <a:buNone/>
            </a:pPr>
            <a:endParaRPr sz="18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67"/>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Classification</a:t>
            </a:r>
            <a:endParaRPr/>
          </a:p>
        </p:txBody>
      </p:sp>
      <p:sp>
        <p:nvSpPr>
          <p:cNvPr id="552" name="Google Shape;552;p67"/>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9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Fish</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Characteristics</a:t>
            </a:r>
            <a:endParaRPr/>
          </a:p>
          <a:p>
            <a:pPr marL="914400" marR="0" lvl="2" indent="-228600"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Live in salt or freshwater</a:t>
            </a:r>
            <a:endParaRPr/>
          </a:p>
          <a:p>
            <a:pPr marL="914400" marR="0" lvl="2" indent="-228600"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Lay eggs or some bare live young</a:t>
            </a:r>
            <a:endParaRPr/>
          </a:p>
          <a:p>
            <a:pPr marL="914400" marR="0" lvl="2" indent="-228600"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Usually covered in scales (used for movement, sense organs, insulation)</a:t>
            </a:r>
            <a:endParaRPr/>
          </a:p>
          <a:p>
            <a:pPr marL="914400" marR="0" lvl="2" indent="-228600"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Most have fins</a:t>
            </a:r>
            <a:endParaRPr/>
          </a:p>
          <a:p>
            <a:pPr marL="914400" marR="0" lvl="2" indent="-228600"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Have streamlined bodies</a:t>
            </a:r>
            <a:endParaRPr/>
          </a:p>
          <a:p>
            <a:pPr marL="914400" marR="0" lvl="2" indent="-228600"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Have gills to take in oxygen from water</a:t>
            </a:r>
            <a:endParaRPr/>
          </a:p>
          <a:p>
            <a:pPr marL="914400" marR="0" lvl="2" indent="-228600"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Slime- aids in movement</a:t>
            </a:r>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8"/>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Classification</a:t>
            </a:r>
            <a:endParaRPr/>
          </a:p>
        </p:txBody>
      </p:sp>
      <p:sp>
        <p:nvSpPr>
          <p:cNvPr id="558" name="Google Shape;558;p68"/>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Fish</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Jawless Fish</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Do not have jaws (have circular mouths)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Smooth skin</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No fins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Entire skeleton is made of cartilage</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Examples: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Lampreys (Parasitic)</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Hagfish (salt water scavenger)</a:t>
            </a:r>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9"/>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Classification</a:t>
            </a:r>
            <a:endParaRPr/>
          </a:p>
        </p:txBody>
      </p:sp>
      <p:sp>
        <p:nvSpPr>
          <p:cNvPr id="564" name="Google Shape;564;p69"/>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Cartilaginous Fish</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Bodies are made of cartilage</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Scavengers or predators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Teeth form semi-circles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Examples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Shark</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Rays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Skates</a:t>
            </a:r>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0"/>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Classification</a:t>
            </a:r>
            <a:endParaRPr/>
          </a:p>
        </p:txBody>
      </p:sp>
      <p:sp>
        <p:nvSpPr>
          <p:cNvPr id="570" name="Google Shape;570;p70"/>
          <p:cNvSpPr txBox="1">
            <a:spLocks noGrp="1"/>
          </p:cNvSpPr>
          <p:nvPr>
            <p:ph type="body" idx="1"/>
          </p:nvPr>
        </p:nvSpPr>
        <p:spPr>
          <a:xfrm>
            <a:off x="457200" y="1600200"/>
            <a:ext cx="8229600" cy="50292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Fish</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Bony Fish</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Have true bones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Have a swim bladder- a sac filled with air (They can inflate or deflate the sac and rise or lower its body in the water)</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Provide food for humans and others organisms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Have fins- Dorsal, caudal, anal, pelvic organisms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Examples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Trout</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Bass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Flounder</a:t>
            </a:r>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71"/>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Comparison Chart</a:t>
            </a:r>
            <a:endParaRPr/>
          </a:p>
        </p:txBody>
      </p:sp>
      <p:graphicFrame>
        <p:nvGraphicFramePr>
          <p:cNvPr id="576" name="Google Shape;576;p71"/>
          <p:cNvGraphicFramePr/>
          <p:nvPr/>
        </p:nvGraphicFramePr>
        <p:xfrm>
          <a:off x="1066800" y="1600200"/>
          <a:ext cx="7162800" cy="4621175"/>
        </p:xfrm>
        <a:graphic>
          <a:graphicData uri="http://schemas.openxmlformats.org/drawingml/2006/table">
            <a:tbl>
              <a:tblPr>
                <a:noFill/>
                <a:tableStyleId>{4639E714-7E56-4C40-946D-3EBB8886A97A}</a:tableStyleId>
              </a:tblPr>
              <a:tblGrid>
                <a:gridCol w="1790700">
                  <a:extLst>
                    <a:ext uri="{9D8B030D-6E8A-4147-A177-3AD203B41FA5}">
                      <a16:colId xmlns:a16="http://schemas.microsoft.com/office/drawing/2014/main" val="20000"/>
                    </a:ext>
                  </a:extLst>
                </a:gridCol>
                <a:gridCol w="1790700">
                  <a:extLst>
                    <a:ext uri="{9D8B030D-6E8A-4147-A177-3AD203B41FA5}">
                      <a16:colId xmlns:a16="http://schemas.microsoft.com/office/drawing/2014/main" val="20001"/>
                    </a:ext>
                  </a:extLst>
                </a:gridCol>
                <a:gridCol w="1790700">
                  <a:extLst>
                    <a:ext uri="{9D8B030D-6E8A-4147-A177-3AD203B41FA5}">
                      <a16:colId xmlns:a16="http://schemas.microsoft.com/office/drawing/2014/main" val="20002"/>
                    </a:ext>
                  </a:extLst>
                </a:gridCol>
                <a:gridCol w="1790700">
                  <a:extLst>
                    <a:ext uri="{9D8B030D-6E8A-4147-A177-3AD203B41FA5}">
                      <a16:colId xmlns:a16="http://schemas.microsoft.com/office/drawing/2014/main" val="20003"/>
                    </a:ext>
                  </a:extLst>
                </a:gridCol>
              </a:tblGrid>
              <a:tr h="731825">
                <a:tc>
                  <a:txBody>
                    <a:bodyPr/>
                    <a:lstStyle/>
                    <a:p>
                      <a:pPr marL="0" marR="0" lvl="0" indent="0" algn="ctr" rtl="0">
                        <a:lnSpc>
                          <a:spcPct val="100000"/>
                        </a:lnSpc>
                        <a:spcBef>
                          <a:spcPts val="0"/>
                        </a:spcBef>
                        <a:spcAft>
                          <a:spcPts val="0"/>
                        </a:spcAft>
                        <a:buClr>
                          <a:schemeClr val="dk1"/>
                        </a:buClr>
                        <a:buFont typeface="Source Sans Pro"/>
                        <a:buNone/>
                      </a:pPr>
                      <a:r>
                        <a:rPr lang="en-US" sz="1800" b="1" i="0" u="none">
                          <a:solidFill>
                            <a:schemeClr val="dk1"/>
                          </a:solidFill>
                          <a:latin typeface="Source Sans Pro"/>
                          <a:ea typeface="Source Sans Pro"/>
                          <a:cs typeface="Source Sans Pro"/>
                          <a:sym typeface="Source Sans Pro"/>
                        </a:rPr>
                        <a:t>Characteristics</a:t>
                      </a:r>
                      <a:endParaRPr/>
                    </a:p>
                  </a:txBody>
                  <a:tcPr marL="68850" marR="68850" marT="0" marB="0">
                    <a:lnT w="12700" cap="flat" cmpd="sng">
                      <a:solidFill>
                        <a:srgbClr val="B9CA1A"/>
                      </a:solidFill>
                      <a:prstDash val="solid"/>
                      <a:round/>
                      <a:headEnd type="none" w="sm" len="sm"/>
                      <a:tailEnd type="none" w="sm" len="sm"/>
                    </a:lnT>
                    <a:lnB w="12700" cap="flat" cmpd="sng">
                      <a:solidFill>
                        <a:srgbClr val="B9CA1A"/>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Font typeface="Source Sans Pro"/>
                        <a:buNone/>
                      </a:pPr>
                      <a:r>
                        <a:rPr lang="en-US" sz="1800" b="1" i="0" u="none">
                          <a:solidFill>
                            <a:schemeClr val="dk1"/>
                          </a:solidFill>
                          <a:latin typeface="Source Sans Pro"/>
                          <a:ea typeface="Source Sans Pro"/>
                          <a:cs typeface="Source Sans Pro"/>
                          <a:sym typeface="Source Sans Pro"/>
                        </a:rPr>
                        <a:t>Jawless</a:t>
                      </a:r>
                      <a:endParaRPr/>
                    </a:p>
                  </a:txBody>
                  <a:tcPr marL="68850" marR="68850" marT="0" marB="0">
                    <a:lnT w="12700" cap="flat" cmpd="sng">
                      <a:solidFill>
                        <a:srgbClr val="B9CA1A"/>
                      </a:solidFill>
                      <a:prstDash val="solid"/>
                      <a:round/>
                      <a:headEnd type="none" w="sm" len="sm"/>
                      <a:tailEnd type="none" w="sm" len="sm"/>
                    </a:lnT>
                    <a:lnB w="12700" cap="flat" cmpd="sng">
                      <a:solidFill>
                        <a:srgbClr val="B9CA1A"/>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Font typeface="Source Sans Pro"/>
                        <a:buNone/>
                      </a:pPr>
                      <a:r>
                        <a:rPr lang="en-US" sz="1800" b="1" i="0" u="none">
                          <a:solidFill>
                            <a:schemeClr val="dk1"/>
                          </a:solidFill>
                          <a:latin typeface="Source Sans Pro"/>
                          <a:ea typeface="Source Sans Pro"/>
                          <a:cs typeface="Source Sans Pro"/>
                          <a:sym typeface="Source Sans Pro"/>
                        </a:rPr>
                        <a:t>Bony</a:t>
                      </a:r>
                      <a:endParaRPr/>
                    </a:p>
                  </a:txBody>
                  <a:tcPr marL="68850" marR="68850" marT="0" marB="0">
                    <a:lnT w="12700" cap="flat" cmpd="sng">
                      <a:solidFill>
                        <a:srgbClr val="B9CA1A"/>
                      </a:solidFill>
                      <a:prstDash val="solid"/>
                      <a:round/>
                      <a:headEnd type="none" w="sm" len="sm"/>
                      <a:tailEnd type="none" w="sm" len="sm"/>
                    </a:lnT>
                    <a:lnB w="12700" cap="flat" cmpd="sng">
                      <a:solidFill>
                        <a:srgbClr val="B9CA1A"/>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Font typeface="Source Sans Pro"/>
                        <a:buNone/>
                      </a:pPr>
                      <a:r>
                        <a:rPr lang="en-US" sz="1800" b="1" i="0" u="none">
                          <a:solidFill>
                            <a:schemeClr val="dk1"/>
                          </a:solidFill>
                          <a:latin typeface="Source Sans Pro"/>
                          <a:ea typeface="Source Sans Pro"/>
                          <a:cs typeface="Source Sans Pro"/>
                          <a:sym typeface="Source Sans Pro"/>
                        </a:rPr>
                        <a:t>Cartilage</a:t>
                      </a:r>
                      <a:endParaRPr/>
                    </a:p>
                  </a:txBody>
                  <a:tcPr marL="68850" marR="68850" marT="0" marB="0">
                    <a:lnT w="12700" cap="flat" cmpd="sng">
                      <a:solidFill>
                        <a:srgbClr val="B9CA1A"/>
                      </a:solidFill>
                      <a:prstDash val="solid"/>
                      <a:round/>
                      <a:headEnd type="none" w="sm" len="sm"/>
                      <a:tailEnd type="none" w="sm" len="sm"/>
                    </a:lnT>
                    <a:lnB w="12700" cap="flat" cmpd="sng">
                      <a:solidFill>
                        <a:srgbClr val="B9CA1A"/>
                      </a:solidFill>
                      <a:prstDash val="solid"/>
                      <a:round/>
                      <a:headEnd type="none" w="sm" len="sm"/>
                      <a:tailEnd type="none" w="sm" len="sm"/>
                    </a:lnB>
                  </a:tcPr>
                </a:tc>
                <a:extLst>
                  <a:ext uri="{0D108BD9-81ED-4DB2-BD59-A6C34878D82A}">
                    <a16:rowId xmlns:a16="http://schemas.microsoft.com/office/drawing/2014/main" val="10000"/>
                  </a:ext>
                </a:extLst>
              </a:tr>
              <a:tr h="733425">
                <a:tc>
                  <a:txBody>
                    <a:bodyPr/>
                    <a:lstStyle/>
                    <a:p>
                      <a:pPr marL="0" marR="0" lvl="0" indent="0" algn="ctr" rtl="0">
                        <a:lnSpc>
                          <a:spcPct val="100000"/>
                        </a:lnSpc>
                        <a:spcBef>
                          <a:spcPts val="0"/>
                        </a:spcBef>
                        <a:spcAft>
                          <a:spcPts val="0"/>
                        </a:spcAft>
                        <a:buClr>
                          <a:schemeClr val="dk1"/>
                        </a:buClr>
                        <a:buFont typeface="Source Sans Pro"/>
                        <a:buNone/>
                      </a:pPr>
                      <a:r>
                        <a:rPr lang="en-US" sz="1800" b="0" i="0" u="none">
                          <a:solidFill>
                            <a:schemeClr val="dk1"/>
                          </a:solidFill>
                          <a:latin typeface="Source Sans Pro"/>
                          <a:ea typeface="Source Sans Pro"/>
                          <a:cs typeface="Source Sans Pro"/>
                          <a:sym typeface="Source Sans Pro"/>
                        </a:rPr>
                        <a:t>Physical Description</a:t>
                      </a:r>
                      <a:endParaRPr/>
                    </a:p>
                  </a:txBody>
                  <a:tcPr marL="68850" marR="68850" marT="0" marB="0">
                    <a:lnT w="12700" cap="flat" cmpd="sng">
                      <a:solidFill>
                        <a:srgbClr val="B9CA1A"/>
                      </a:solidFill>
                      <a:prstDash val="solid"/>
                      <a:round/>
                      <a:headEnd type="none" w="sm" len="sm"/>
                      <a:tailEnd type="none" w="sm" len="sm"/>
                    </a:lnT>
                    <a:solidFill>
                      <a:srgbClr val="B9CA1A">
                        <a:alpha val="19607"/>
                      </a:srgbClr>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68850" marR="68850" marT="0" marB="0">
                    <a:lnT w="12700" cap="flat" cmpd="sng">
                      <a:solidFill>
                        <a:srgbClr val="B9CA1A"/>
                      </a:solidFill>
                      <a:prstDash val="solid"/>
                      <a:round/>
                      <a:headEnd type="none" w="sm" len="sm"/>
                      <a:tailEnd type="none" w="sm" len="sm"/>
                    </a:lnT>
                    <a:solidFill>
                      <a:srgbClr val="B9CA1A">
                        <a:alpha val="19607"/>
                      </a:srgbClr>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68850" marR="68850" marT="0" marB="0">
                    <a:lnT w="12700" cap="flat" cmpd="sng">
                      <a:solidFill>
                        <a:srgbClr val="B9CA1A"/>
                      </a:solidFill>
                      <a:prstDash val="solid"/>
                      <a:round/>
                      <a:headEnd type="none" w="sm" len="sm"/>
                      <a:tailEnd type="none" w="sm" len="sm"/>
                    </a:lnT>
                    <a:solidFill>
                      <a:srgbClr val="B9CA1A">
                        <a:alpha val="19607"/>
                      </a:srgbClr>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68850" marR="68850" marT="0" marB="0">
                    <a:lnT w="12700" cap="flat" cmpd="sng">
                      <a:solidFill>
                        <a:srgbClr val="B9CA1A"/>
                      </a:solidFill>
                      <a:prstDash val="solid"/>
                      <a:round/>
                      <a:headEnd type="none" w="sm" len="sm"/>
                      <a:tailEnd type="none" w="sm" len="sm"/>
                    </a:lnT>
                    <a:solidFill>
                      <a:srgbClr val="B9CA1A">
                        <a:alpha val="19607"/>
                      </a:srgbClr>
                    </a:solidFill>
                  </a:tcPr>
                </a:tc>
                <a:extLst>
                  <a:ext uri="{0D108BD9-81ED-4DB2-BD59-A6C34878D82A}">
                    <a16:rowId xmlns:a16="http://schemas.microsoft.com/office/drawing/2014/main" val="10001"/>
                  </a:ext>
                </a:extLst>
              </a:tr>
              <a:tr h="731825">
                <a:tc>
                  <a:txBody>
                    <a:bodyPr/>
                    <a:lstStyle/>
                    <a:p>
                      <a:pPr marL="0" marR="0" lvl="0" indent="0" algn="ctr" rtl="0">
                        <a:lnSpc>
                          <a:spcPct val="100000"/>
                        </a:lnSpc>
                        <a:spcBef>
                          <a:spcPts val="0"/>
                        </a:spcBef>
                        <a:spcAft>
                          <a:spcPts val="0"/>
                        </a:spcAft>
                        <a:buClr>
                          <a:schemeClr val="dk1"/>
                        </a:buClr>
                        <a:buFont typeface="Source Sans Pro"/>
                        <a:buNone/>
                      </a:pPr>
                      <a:r>
                        <a:rPr lang="en-US" sz="1800" b="0" i="0" u="none">
                          <a:solidFill>
                            <a:schemeClr val="dk1"/>
                          </a:solidFill>
                          <a:latin typeface="Source Sans Pro"/>
                          <a:ea typeface="Source Sans Pro"/>
                          <a:cs typeface="Source Sans Pro"/>
                          <a:sym typeface="Source Sans Pro"/>
                        </a:rPr>
                        <a:t>2 examples</a:t>
                      </a:r>
                      <a:endParaRPr/>
                    </a:p>
                  </a:txBody>
                  <a:tcPr marL="68850" marR="68850" marT="0" marB="0"/>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68850" marR="68850" marT="0" marB="0"/>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68850" marR="68850" marT="0" marB="0"/>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68850" marR="68850" marT="0" marB="0"/>
                </a:tc>
                <a:extLst>
                  <a:ext uri="{0D108BD9-81ED-4DB2-BD59-A6C34878D82A}">
                    <a16:rowId xmlns:a16="http://schemas.microsoft.com/office/drawing/2014/main" val="10002"/>
                  </a:ext>
                </a:extLst>
              </a:tr>
              <a:tr h="958850">
                <a:tc>
                  <a:txBody>
                    <a:bodyPr/>
                    <a:lstStyle/>
                    <a:p>
                      <a:pPr marL="0" marR="0" lvl="0" indent="0" algn="ctr" rtl="0">
                        <a:lnSpc>
                          <a:spcPct val="100000"/>
                        </a:lnSpc>
                        <a:spcBef>
                          <a:spcPts val="0"/>
                        </a:spcBef>
                        <a:spcAft>
                          <a:spcPts val="0"/>
                        </a:spcAft>
                        <a:buClr>
                          <a:schemeClr val="dk1"/>
                        </a:buClr>
                        <a:buFont typeface="Source Sans Pro"/>
                        <a:buNone/>
                      </a:pPr>
                      <a:r>
                        <a:rPr lang="en-US" sz="1800" b="0" i="0" u="none">
                          <a:solidFill>
                            <a:schemeClr val="dk1"/>
                          </a:solidFill>
                          <a:latin typeface="Source Sans Pro"/>
                          <a:ea typeface="Source Sans Pro"/>
                          <a:cs typeface="Source Sans Pro"/>
                          <a:sym typeface="Source Sans Pro"/>
                        </a:rPr>
                        <a:t>How are they adapted to the water</a:t>
                      </a:r>
                      <a:endParaRPr/>
                    </a:p>
                  </a:txBody>
                  <a:tcPr marL="68850" marR="68850" marT="0" marB="0">
                    <a:solidFill>
                      <a:srgbClr val="B9CA1A">
                        <a:alpha val="19607"/>
                      </a:srgbClr>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68850" marR="68850" marT="0" marB="0">
                    <a:solidFill>
                      <a:srgbClr val="B9CA1A">
                        <a:alpha val="19607"/>
                      </a:srgbClr>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68850" marR="68850" marT="0" marB="0">
                    <a:solidFill>
                      <a:srgbClr val="B9CA1A">
                        <a:alpha val="19607"/>
                      </a:srgbClr>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68850" marR="68850" marT="0" marB="0">
                    <a:solidFill>
                      <a:srgbClr val="B9CA1A">
                        <a:alpha val="19607"/>
                      </a:srgbClr>
                    </a:solidFill>
                  </a:tcPr>
                </a:tc>
                <a:extLst>
                  <a:ext uri="{0D108BD9-81ED-4DB2-BD59-A6C34878D82A}">
                    <a16:rowId xmlns:a16="http://schemas.microsoft.com/office/drawing/2014/main" val="10003"/>
                  </a:ext>
                </a:extLst>
              </a:tr>
              <a:tr h="733425">
                <a:tc>
                  <a:txBody>
                    <a:bodyPr/>
                    <a:lstStyle/>
                    <a:p>
                      <a:pPr marL="0" marR="0" lvl="0" indent="0" algn="ctr" rtl="0">
                        <a:lnSpc>
                          <a:spcPct val="100000"/>
                        </a:lnSpc>
                        <a:spcBef>
                          <a:spcPts val="0"/>
                        </a:spcBef>
                        <a:spcAft>
                          <a:spcPts val="0"/>
                        </a:spcAft>
                        <a:buClr>
                          <a:schemeClr val="dk1"/>
                        </a:buClr>
                        <a:buFont typeface="Source Sans Pro"/>
                        <a:buNone/>
                      </a:pPr>
                      <a:r>
                        <a:rPr lang="en-US" sz="1800" b="0" i="0" u="none">
                          <a:solidFill>
                            <a:schemeClr val="dk1"/>
                          </a:solidFill>
                          <a:latin typeface="Source Sans Pro"/>
                          <a:ea typeface="Source Sans Pro"/>
                          <a:cs typeface="Source Sans Pro"/>
                          <a:sym typeface="Source Sans Pro"/>
                        </a:rPr>
                        <a:t>Methods of reproduction</a:t>
                      </a:r>
                      <a:endParaRPr/>
                    </a:p>
                  </a:txBody>
                  <a:tcPr marL="68850" marR="68850" marT="0" marB="0"/>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68850" marR="68850" marT="0" marB="0"/>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68850" marR="68850" marT="0" marB="0"/>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68850" marR="68850" marT="0" marB="0"/>
                </a:tc>
                <a:extLst>
                  <a:ext uri="{0D108BD9-81ED-4DB2-BD59-A6C34878D82A}">
                    <a16:rowId xmlns:a16="http://schemas.microsoft.com/office/drawing/2014/main" val="10004"/>
                  </a:ext>
                </a:extLst>
              </a:tr>
              <a:tr h="731825">
                <a:tc>
                  <a:txBody>
                    <a:bodyPr/>
                    <a:lstStyle/>
                    <a:p>
                      <a:pPr marL="0" marR="0" lvl="0" indent="0" algn="ctr" rtl="0">
                        <a:lnSpc>
                          <a:spcPct val="100000"/>
                        </a:lnSpc>
                        <a:spcBef>
                          <a:spcPts val="0"/>
                        </a:spcBef>
                        <a:spcAft>
                          <a:spcPts val="0"/>
                        </a:spcAft>
                        <a:buClr>
                          <a:schemeClr val="dk1"/>
                        </a:buClr>
                        <a:buFont typeface="Source Sans Pro"/>
                        <a:buNone/>
                      </a:pPr>
                      <a:r>
                        <a:rPr lang="en-US" sz="1800" b="0" i="0" u="none">
                          <a:solidFill>
                            <a:schemeClr val="dk1"/>
                          </a:solidFill>
                          <a:latin typeface="Source Sans Pro"/>
                          <a:ea typeface="Source Sans Pro"/>
                          <a:cs typeface="Source Sans Pro"/>
                          <a:sym typeface="Source Sans Pro"/>
                        </a:rPr>
                        <a:t>1 interesting fact</a:t>
                      </a:r>
                      <a:endParaRPr/>
                    </a:p>
                  </a:txBody>
                  <a:tcPr marL="68850" marR="68850" marT="0" marB="0">
                    <a:lnB w="12700" cap="flat" cmpd="sng">
                      <a:solidFill>
                        <a:srgbClr val="B9CA1A"/>
                      </a:solidFill>
                      <a:prstDash val="solid"/>
                      <a:round/>
                      <a:headEnd type="none" w="sm" len="sm"/>
                      <a:tailEnd type="none" w="sm" len="sm"/>
                    </a:lnB>
                    <a:solidFill>
                      <a:srgbClr val="B9CA1A">
                        <a:alpha val="19607"/>
                      </a:srgbClr>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68850" marR="68850" marT="0" marB="0">
                    <a:lnB w="12700" cap="flat" cmpd="sng">
                      <a:solidFill>
                        <a:srgbClr val="B9CA1A"/>
                      </a:solidFill>
                      <a:prstDash val="solid"/>
                      <a:round/>
                      <a:headEnd type="none" w="sm" len="sm"/>
                      <a:tailEnd type="none" w="sm" len="sm"/>
                    </a:lnB>
                    <a:solidFill>
                      <a:srgbClr val="B9CA1A">
                        <a:alpha val="19607"/>
                      </a:srgbClr>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68850" marR="68850" marT="0" marB="0">
                    <a:lnB w="12700" cap="flat" cmpd="sng">
                      <a:solidFill>
                        <a:srgbClr val="B9CA1A"/>
                      </a:solidFill>
                      <a:prstDash val="solid"/>
                      <a:round/>
                      <a:headEnd type="none" w="sm" len="sm"/>
                      <a:tailEnd type="none" w="sm" len="sm"/>
                    </a:lnB>
                    <a:solidFill>
                      <a:srgbClr val="B9CA1A">
                        <a:alpha val="19607"/>
                      </a:srgbClr>
                    </a:solidFill>
                  </a:tcPr>
                </a:tc>
                <a:tc>
                  <a:txBody>
                    <a:bodyPr/>
                    <a:lstStyle/>
                    <a:p>
                      <a:pPr marL="0" marR="0" lvl="0" indent="0" algn="l" rtl="0">
                        <a:spcBef>
                          <a:spcPts val="0"/>
                        </a:spcBef>
                        <a:spcAft>
                          <a:spcPts val="0"/>
                        </a:spcAft>
                        <a:buNone/>
                      </a:pPr>
                      <a:endParaRPr sz="1800">
                        <a:solidFill>
                          <a:schemeClr val="dk1"/>
                        </a:solidFill>
                        <a:latin typeface="Source Sans Pro"/>
                        <a:ea typeface="Source Sans Pro"/>
                        <a:cs typeface="Source Sans Pro"/>
                        <a:sym typeface="Source Sans Pro"/>
                      </a:endParaRPr>
                    </a:p>
                  </a:txBody>
                  <a:tcPr marL="68850" marR="68850" marT="0" marB="0">
                    <a:lnB w="12700" cap="flat" cmpd="sng">
                      <a:solidFill>
                        <a:srgbClr val="B9CA1A"/>
                      </a:solidFill>
                      <a:prstDash val="solid"/>
                      <a:round/>
                      <a:headEnd type="none" w="sm" len="sm"/>
                      <a:tailEnd type="none" w="sm" len="sm"/>
                    </a:lnB>
                    <a:solidFill>
                      <a:srgbClr val="B9CA1A">
                        <a:alpha val="19607"/>
                      </a:srgbClr>
                    </a:solid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72"/>
          <p:cNvSpPr txBox="1">
            <a:spLocks noGrp="1"/>
          </p:cNvSpPr>
          <p:nvPr>
            <p:ph type="ctrTitle"/>
          </p:nvPr>
        </p:nvSpPr>
        <p:spPr>
          <a:xfrm>
            <a:off x="1727200" y="1795462"/>
            <a:ext cx="5722937" cy="182721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Font typeface="Constantia"/>
              <a:buNone/>
            </a:pPr>
            <a:r>
              <a:rPr lang="en-US" sz="4800" b="0" i="0" u="none" strike="noStrike" cap="none">
                <a:solidFill>
                  <a:schemeClr val="dk1"/>
                </a:solidFill>
                <a:latin typeface="Constantia"/>
                <a:ea typeface="Constantia"/>
                <a:cs typeface="Constantia"/>
                <a:sym typeface="Constantia"/>
              </a:rPr>
              <a:t>Annelids</a:t>
            </a:r>
            <a:endParaRPr/>
          </a:p>
        </p:txBody>
      </p:sp>
      <p:sp>
        <p:nvSpPr>
          <p:cNvPr id="582" name="Google Shape;582;p72"/>
          <p:cNvSpPr txBox="1">
            <a:spLocks noGrp="1"/>
          </p:cNvSpPr>
          <p:nvPr>
            <p:ph type="subTitle" idx="1"/>
          </p:nvPr>
        </p:nvSpPr>
        <p:spPr>
          <a:xfrm>
            <a:off x="1727200" y="3736975"/>
            <a:ext cx="5711825" cy="152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2"/>
              </a:buClr>
              <a:buFont typeface="Courgette"/>
              <a:buNone/>
            </a:pPr>
            <a:r>
              <a:rPr lang="en-US" sz="2400" b="0" i="0" u="none" strike="noStrike" cap="none">
                <a:solidFill>
                  <a:schemeClr val="dk2"/>
                </a:solidFill>
                <a:latin typeface="Source Sans Pro"/>
                <a:ea typeface="Source Sans Pro"/>
                <a:cs typeface="Source Sans Pro"/>
                <a:sym typeface="Source Sans Pro"/>
              </a:rPr>
              <a:t>Worms</a:t>
            </a:r>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3"/>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Annelids</a:t>
            </a:r>
            <a:endParaRPr/>
          </a:p>
        </p:txBody>
      </p:sp>
      <p:sp>
        <p:nvSpPr>
          <p:cNvPr id="588" name="Google Shape;588;p73"/>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Transport: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Worms have a closed circulatory system.  Which means their blood is contained in blood vessels.  </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They have five hearts to pump the blood.</a:t>
            </a:r>
            <a:endParaRPr/>
          </a:p>
          <a:p>
            <a:pPr marL="274320" marR="0" lvl="0" indent="-155575" algn="l" rtl="0">
              <a:spcBef>
                <a:spcPts val="440"/>
              </a:spcBef>
              <a:spcAft>
                <a:spcPts val="0"/>
              </a:spcAft>
              <a:buClr>
                <a:schemeClr val="accent2"/>
              </a:buClr>
              <a:buSzPts val="1870"/>
              <a:buFont typeface="Courgette"/>
              <a:buNone/>
            </a:pPr>
            <a:endParaRPr sz="2200" b="0" i="0" u="none" strike="noStrike" cap="none">
              <a:solidFill>
                <a:schemeClr val="dk1"/>
              </a:solidFill>
              <a:latin typeface="Source Sans Pro"/>
              <a:ea typeface="Source Sans Pro"/>
              <a:cs typeface="Source Sans Pro"/>
              <a:sym typeface="Source Sans Pro"/>
            </a:endParaRPr>
          </a:p>
        </p:txBody>
      </p:sp>
      <p:pic>
        <p:nvPicPr>
          <p:cNvPr id="589" name="Google Shape;589;p73"/>
          <p:cNvPicPr preferRelativeResize="0"/>
          <p:nvPr/>
        </p:nvPicPr>
        <p:blipFill rotWithShape="1">
          <a:blip r:embed="rId3">
            <a:alphaModFix/>
          </a:blip>
          <a:srcRect/>
          <a:stretch/>
        </p:blipFill>
        <p:spPr>
          <a:xfrm>
            <a:off x="2128837" y="3886200"/>
            <a:ext cx="4886325" cy="231457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3"/>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000" b="0" i="0" u="none" strike="noStrike" cap="none">
                <a:solidFill>
                  <a:schemeClr val="dk1"/>
                </a:solidFill>
                <a:latin typeface="Constantia"/>
                <a:ea typeface="Constantia"/>
                <a:cs typeface="Constantia"/>
                <a:sym typeface="Constantia"/>
              </a:rPr>
              <a:t>Evolution of Classification of Organisms</a:t>
            </a:r>
            <a:endParaRPr/>
          </a:p>
        </p:txBody>
      </p:sp>
      <p:sp>
        <p:nvSpPr>
          <p:cNvPr id="234" name="Google Shape;234;p23"/>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3 Kingdom System</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Plants, Animals, and Protists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Developed by Ernst Haeckel in the late 1800’s after the invention of the microscope.</a:t>
            </a:r>
            <a:endParaRPr/>
          </a:p>
          <a:p>
            <a:pPr marL="274320" marR="0" lvl="0" indent="-166370" algn="l" rtl="0">
              <a:spcBef>
                <a:spcPts val="400"/>
              </a:spcBef>
              <a:spcAft>
                <a:spcPts val="0"/>
              </a:spcAft>
              <a:buClr>
                <a:schemeClr val="accent2"/>
              </a:buClr>
              <a:buSzPts val="1700"/>
              <a:buFont typeface="Courgette"/>
              <a:buNone/>
            </a:pPr>
            <a:endParaRPr sz="2000" b="0" i="0" u="none" strike="noStrike" cap="none">
              <a:solidFill>
                <a:schemeClr val="dk1"/>
              </a:solidFill>
              <a:latin typeface="Source Sans Pro"/>
              <a:ea typeface="Source Sans Pro"/>
              <a:cs typeface="Source Sans Pro"/>
              <a:sym typeface="Source Sans Pro"/>
            </a:endParaRPr>
          </a:p>
        </p:txBody>
      </p:sp>
      <p:pic>
        <p:nvPicPr>
          <p:cNvPr id="235" name="Google Shape;235;p23"/>
          <p:cNvPicPr preferRelativeResize="0"/>
          <p:nvPr/>
        </p:nvPicPr>
        <p:blipFill>
          <a:blip r:embed="rId3">
            <a:alphaModFix/>
          </a:blip>
          <a:stretch>
            <a:fillRect/>
          </a:stretch>
        </p:blipFill>
        <p:spPr>
          <a:xfrm>
            <a:off x="3304654" y="3607850"/>
            <a:ext cx="2381026" cy="3172399"/>
          </a:xfrm>
          <a:prstGeom prst="rect">
            <a:avLst/>
          </a:prstGeom>
          <a:noFill/>
          <a:ln>
            <a:noFill/>
          </a:ln>
        </p:spPr>
      </p:pic>
      <p:sp>
        <p:nvSpPr>
          <p:cNvPr id="236" name="Google Shape;236;p23"/>
          <p:cNvSpPr txBox="1"/>
          <p:nvPr/>
        </p:nvSpPr>
        <p:spPr>
          <a:xfrm>
            <a:off x="559825" y="0"/>
            <a:ext cx="8957400" cy="10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http://www.kuriositas.com/2012/01/art-forms-of-nature-ernst-haeckel.html</a:t>
            </a:r>
            <a:endParaRPr dirty="0"/>
          </a:p>
        </p:txBody>
      </p:sp>
      <p:pic>
        <p:nvPicPr>
          <p:cNvPr id="237" name="Google Shape;237;p23"/>
          <p:cNvPicPr preferRelativeResize="0"/>
          <p:nvPr/>
        </p:nvPicPr>
        <p:blipFill>
          <a:blip r:embed="rId4">
            <a:alphaModFix/>
          </a:blip>
          <a:stretch>
            <a:fillRect/>
          </a:stretch>
        </p:blipFill>
        <p:spPr>
          <a:xfrm>
            <a:off x="5992095" y="3607851"/>
            <a:ext cx="2211059" cy="3172397"/>
          </a:xfrm>
          <a:prstGeom prst="rect">
            <a:avLst/>
          </a:prstGeom>
          <a:noFill/>
          <a:ln>
            <a:noFill/>
          </a:ln>
        </p:spPr>
      </p:pic>
      <p:pic>
        <p:nvPicPr>
          <p:cNvPr id="238" name="Google Shape;238;p23"/>
          <p:cNvPicPr preferRelativeResize="0"/>
          <p:nvPr/>
        </p:nvPicPr>
        <p:blipFill>
          <a:blip r:embed="rId5">
            <a:alphaModFix/>
          </a:blip>
          <a:stretch>
            <a:fillRect/>
          </a:stretch>
        </p:blipFill>
        <p:spPr>
          <a:xfrm>
            <a:off x="767425" y="3607850"/>
            <a:ext cx="2211051" cy="3103253"/>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4"/>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Annelids</a:t>
            </a:r>
            <a:endParaRPr/>
          </a:p>
        </p:txBody>
      </p:sp>
      <p:sp>
        <p:nvSpPr>
          <p:cNvPr id="595" name="Google Shape;595;p74"/>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Excretion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Worms get rid of nitrogen waste (like our urine) through structures called nephridia.</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Solid waste (poop) leaves the worm through their anus.</a:t>
            </a:r>
            <a:endParaRPr/>
          </a:p>
          <a:p>
            <a:pPr marL="274320" marR="0" lvl="0" indent="-155575" algn="l" rtl="0">
              <a:spcBef>
                <a:spcPts val="440"/>
              </a:spcBef>
              <a:spcAft>
                <a:spcPts val="0"/>
              </a:spcAft>
              <a:buClr>
                <a:schemeClr val="accent2"/>
              </a:buClr>
              <a:buSzPts val="1870"/>
              <a:buFont typeface="Courgette"/>
              <a:buNone/>
            </a:pPr>
            <a:endParaRPr sz="2200" b="0" i="0" u="none" strike="noStrike" cap="none">
              <a:solidFill>
                <a:schemeClr val="dk1"/>
              </a:solidFill>
              <a:latin typeface="Source Sans Pro"/>
              <a:ea typeface="Source Sans Pro"/>
              <a:cs typeface="Source Sans Pro"/>
              <a:sym typeface="Source Sans Pro"/>
            </a:endParaRPr>
          </a:p>
        </p:txBody>
      </p:sp>
      <p:pic>
        <p:nvPicPr>
          <p:cNvPr id="596" name="Google Shape;596;p74"/>
          <p:cNvPicPr preferRelativeResize="0"/>
          <p:nvPr/>
        </p:nvPicPr>
        <p:blipFill rotWithShape="1">
          <a:blip r:embed="rId3">
            <a:alphaModFix/>
          </a:blip>
          <a:srcRect/>
          <a:stretch/>
        </p:blipFill>
        <p:spPr>
          <a:xfrm>
            <a:off x="2667000" y="4114800"/>
            <a:ext cx="3876675" cy="1952625"/>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75"/>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Annelids</a:t>
            </a:r>
            <a:endParaRPr/>
          </a:p>
        </p:txBody>
      </p:sp>
      <p:sp>
        <p:nvSpPr>
          <p:cNvPr id="602" name="Google Shape;602;p75"/>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Regulation: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Worms have a brain and several nerve cords running the length of their bodies.</a:t>
            </a:r>
            <a:endParaRPr/>
          </a:p>
          <a:p>
            <a:pPr marL="274320" marR="0" lvl="0" indent="-155575" algn="l" rtl="0">
              <a:spcBef>
                <a:spcPts val="440"/>
              </a:spcBef>
              <a:spcAft>
                <a:spcPts val="0"/>
              </a:spcAft>
              <a:buClr>
                <a:schemeClr val="accent2"/>
              </a:buClr>
              <a:buSzPts val="1870"/>
              <a:buFont typeface="Courgette"/>
              <a:buNone/>
            </a:pPr>
            <a:endParaRPr sz="2200" b="0" i="0" u="none" strike="noStrike" cap="none">
              <a:solidFill>
                <a:schemeClr val="dk1"/>
              </a:solidFill>
              <a:latin typeface="Source Sans Pro"/>
              <a:ea typeface="Source Sans Pro"/>
              <a:cs typeface="Source Sans Pro"/>
              <a:sym typeface="Source Sans Pro"/>
            </a:endParaRPr>
          </a:p>
        </p:txBody>
      </p:sp>
      <p:pic>
        <p:nvPicPr>
          <p:cNvPr id="603" name="Google Shape;603;p75"/>
          <p:cNvPicPr preferRelativeResize="0"/>
          <p:nvPr/>
        </p:nvPicPr>
        <p:blipFill rotWithShape="1">
          <a:blip r:embed="rId3">
            <a:alphaModFix/>
          </a:blip>
          <a:srcRect/>
          <a:stretch/>
        </p:blipFill>
        <p:spPr>
          <a:xfrm>
            <a:off x="2209800" y="3352800"/>
            <a:ext cx="4652962" cy="3244850"/>
          </a:xfrm>
          <a:prstGeom prst="rect">
            <a:avLst/>
          </a:prstGeom>
          <a:noFill/>
          <a:ln>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6"/>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Annelids</a:t>
            </a:r>
            <a:endParaRPr/>
          </a:p>
        </p:txBody>
      </p:sp>
      <p:sp>
        <p:nvSpPr>
          <p:cNvPr id="609" name="Google Shape;609;p76"/>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Respiration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Oxygen diffuses directly through the skin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Of the worm and carbon dioxide diffuses out through the skin.  So, worms must keep their skin moist so gases can diffuse across it.</a:t>
            </a:r>
            <a:endParaRPr/>
          </a:p>
          <a:p>
            <a:pPr marL="274320" marR="0" lvl="0" indent="-155575" algn="l" rtl="0">
              <a:spcBef>
                <a:spcPts val="440"/>
              </a:spcBef>
              <a:spcAft>
                <a:spcPts val="0"/>
              </a:spcAft>
              <a:buClr>
                <a:schemeClr val="accent2"/>
              </a:buClr>
              <a:buSzPts val="1870"/>
              <a:buFont typeface="Courgette"/>
              <a:buNone/>
            </a:pPr>
            <a:endParaRPr sz="2200" b="0" i="0" u="none" strike="noStrike" cap="none">
              <a:solidFill>
                <a:schemeClr val="dk1"/>
              </a:solidFill>
              <a:latin typeface="Source Sans Pro"/>
              <a:ea typeface="Source Sans Pro"/>
              <a:cs typeface="Source Sans Pro"/>
              <a:sym typeface="Source Sans Pro"/>
            </a:endParaRPr>
          </a:p>
        </p:txBody>
      </p:sp>
      <p:pic>
        <p:nvPicPr>
          <p:cNvPr id="610" name="Google Shape;610;p76"/>
          <p:cNvPicPr preferRelativeResize="0"/>
          <p:nvPr/>
        </p:nvPicPr>
        <p:blipFill rotWithShape="1">
          <a:blip r:embed="rId3">
            <a:alphaModFix/>
          </a:blip>
          <a:srcRect/>
          <a:stretch/>
        </p:blipFill>
        <p:spPr>
          <a:xfrm>
            <a:off x="2643187" y="4191000"/>
            <a:ext cx="3857625" cy="2505075"/>
          </a:xfrm>
          <a:prstGeom prst="rect">
            <a:avLst/>
          </a:prstGeom>
          <a:noFill/>
          <a:ln>
            <a:no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77"/>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Annelids</a:t>
            </a:r>
            <a:endParaRPr/>
          </a:p>
        </p:txBody>
      </p:sp>
      <p:sp>
        <p:nvSpPr>
          <p:cNvPr id="616" name="Google Shape;616;p77"/>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Nutrition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Worms eat dirt and it passes through their pharynx, exophagus, crop (which stores the food), the gizzard (which grinds the food), and finally the intestine to the anus.</a:t>
            </a:r>
            <a:endParaRPr/>
          </a:p>
          <a:p>
            <a:pPr marL="274320" marR="0" lvl="0" indent="-155575" algn="l" rtl="0">
              <a:spcBef>
                <a:spcPts val="440"/>
              </a:spcBef>
              <a:spcAft>
                <a:spcPts val="0"/>
              </a:spcAft>
              <a:buClr>
                <a:schemeClr val="accent2"/>
              </a:buClr>
              <a:buSzPts val="1870"/>
              <a:buFont typeface="Courgette"/>
              <a:buNone/>
            </a:pPr>
            <a:endParaRPr sz="2200" b="0" i="0" u="none" strike="noStrike" cap="none">
              <a:solidFill>
                <a:schemeClr val="dk1"/>
              </a:solidFill>
              <a:latin typeface="Source Sans Pro"/>
              <a:ea typeface="Source Sans Pro"/>
              <a:cs typeface="Source Sans Pro"/>
              <a:sym typeface="Source Sans Pro"/>
            </a:endParaRPr>
          </a:p>
        </p:txBody>
      </p:sp>
      <p:pic>
        <p:nvPicPr>
          <p:cNvPr id="617" name="Google Shape;617;p77"/>
          <p:cNvPicPr preferRelativeResize="0"/>
          <p:nvPr/>
        </p:nvPicPr>
        <p:blipFill rotWithShape="1">
          <a:blip r:embed="rId3">
            <a:alphaModFix/>
          </a:blip>
          <a:srcRect/>
          <a:stretch/>
        </p:blipFill>
        <p:spPr>
          <a:xfrm>
            <a:off x="2609850" y="4191000"/>
            <a:ext cx="3876675" cy="1952625"/>
          </a:xfrm>
          <a:prstGeom prst="rect">
            <a:avLst/>
          </a:prstGeom>
          <a:noFill/>
          <a:ln>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8"/>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Annelids</a:t>
            </a:r>
            <a:endParaRPr/>
          </a:p>
        </p:txBody>
      </p:sp>
      <p:sp>
        <p:nvSpPr>
          <p:cNvPr id="623" name="Google Shape;623;p78"/>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Reproduction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Worms are hermaphrodites, which means they have both sexes.  Two worms get together and exchange sperm with each other.    They have internal fertilization because they live on land.  Fertilization is where the egg meets the sperm.</a:t>
            </a:r>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79"/>
          <p:cNvPicPr preferRelativeResize="0"/>
          <p:nvPr/>
        </p:nvPicPr>
        <p:blipFill rotWithShape="1">
          <a:blip r:embed="rId3">
            <a:alphaModFix/>
          </a:blip>
          <a:srcRect/>
          <a:stretch/>
        </p:blipFill>
        <p:spPr>
          <a:xfrm>
            <a:off x="1371600" y="762000"/>
            <a:ext cx="5548312" cy="4981575"/>
          </a:xfrm>
          <a:prstGeom prst="rect">
            <a:avLst/>
          </a:prstGeom>
          <a:noFill/>
          <a:ln>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80"/>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Annelids</a:t>
            </a:r>
            <a:endParaRPr/>
          </a:p>
        </p:txBody>
      </p:sp>
      <p:sp>
        <p:nvSpPr>
          <p:cNvPr id="634" name="Google Shape;634;p80"/>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Growth and Development: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Worms start out as fertilized eggs that develop in a little cocoon that opens up weeks later to release the small worms.</a:t>
            </a:r>
            <a:endParaRPr/>
          </a:p>
        </p:txBody>
      </p:sp>
      <p:pic>
        <p:nvPicPr>
          <p:cNvPr id="635" name="Google Shape;635;p80"/>
          <p:cNvPicPr preferRelativeResize="0"/>
          <p:nvPr/>
        </p:nvPicPr>
        <p:blipFill rotWithShape="1">
          <a:blip r:embed="rId3">
            <a:alphaModFix/>
          </a:blip>
          <a:srcRect/>
          <a:stretch/>
        </p:blipFill>
        <p:spPr>
          <a:xfrm>
            <a:off x="2133600" y="3810000"/>
            <a:ext cx="4495800" cy="2438400"/>
          </a:xfrm>
          <a:prstGeom prst="rect">
            <a:avLst/>
          </a:prstGeom>
          <a:noFill/>
          <a:ln>
            <a:noFill/>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81"/>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Annelids</a:t>
            </a:r>
            <a:endParaRPr/>
          </a:p>
        </p:txBody>
      </p:sp>
      <p:sp>
        <p:nvSpPr>
          <p:cNvPr id="641" name="Google Shape;641;p81"/>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Feeding adaptations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Worms have a muscular digestive tracts that helps them move dirt from their mouth through their intestines to their anus.</a:t>
            </a:r>
            <a:endParaRPr/>
          </a:p>
          <a:p>
            <a:pPr marL="274320" marR="0" lvl="0" indent="-155575" algn="l" rtl="0">
              <a:spcBef>
                <a:spcPts val="440"/>
              </a:spcBef>
              <a:spcAft>
                <a:spcPts val="0"/>
              </a:spcAft>
              <a:buClr>
                <a:schemeClr val="accent2"/>
              </a:buClr>
              <a:buSzPts val="1870"/>
              <a:buFont typeface="Courgette"/>
              <a:buNone/>
            </a:pPr>
            <a:endParaRPr sz="2200" b="0" i="0" u="none" strike="noStrike" cap="none">
              <a:solidFill>
                <a:schemeClr val="dk1"/>
              </a:solidFill>
              <a:latin typeface="Source Sans Pro"/>
              <a:ea typeface="Source Sans Pro"/>
              <a:cs typeface="Source Sans Pro"/>
              <a:sym typeface="Source Sans Pro"/>
            </a:endParaRPr>
          </a:p>
        </p:txBody>
      </p:sp>
      <p:pic>
        <p:nvPicPr>
          <p:cNvPr id="642" name="Google Shape;642;p81"/>
          <p:cNvPicPr preferRelativeResize="0"/>
          <p:nvPr/>
        </p:nvPicPr>
        <p:blipFill rotWithShape="1">
          <a:blip r:embed="rId3">
            <a:alphaModFix/>
          </a:blip>
          <a:srcRect/>
          <a:stretch/>
        </p:blipFill>
        <p:spPr>
          <a:xfrm>
            <a:off x="2667000" y="3733800"/>
            <a:ext cx="3713162" cy="2743200"/>
          </a:xfrm>
          <a:prstGeom prst="rect">
            <a:avLst/>
          </a:prstGeom>
          <a:noFill/>
          <a:ln>
            <a:no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82"/>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Annelids</a:t>
            </a:r>
            <a:endParaRPr/>
          </a:p>
        </p:txBody>
      </p:sp>
      <p:sp>
        <p:nvSpPr>
          <p:cNvPr id="648" name="Google Shape;648;p82"/>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Adaptations for Successful Reproduction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They are hermaphrodites. They can also regenerate which is a type of asexual reproduction.</a:t>
            </a:r>
            <a:endParaRPr/>
          </a:p>
          <a:p>
            <a:pPr marL="274320" marR="0" lvl="0" indent="-155575" algn="l" rtl="0">
              <a:spcBef>
                <a:spcPts val="440"/>
              </a:spcBef>
              <a:spcAft>
                <a:spcPts val="0"/>
              </a:spcAft>
              <a:buClr>
                <a:schemeClr val="accent2"/>
              </a:buClr>
              <a:buSzPts val="1870"/>
              <a:buFont typeface="Courgette"/>
              <a:buNone/>
            </a:pPr>
            <a:endParaRPr sz="2200" b="0" i="0" u="none" strike="noStrike" cap="none">
              <a:solidFill>
                <a:schemeClr val="dk1"/>
              </a:solidFill>
              <a:latin typeface="Source Sans Pro"/>
              <a:ea typeface="Source Sans Pro"/>
              <a:cs typeface="Source Sans Pro"/>
              <a:sym typeface="Source Sans Pro"/>
            </a:endParaRPr>
          </a:p>
        </p:txBody>
      </p:sp>
      <p:pic>
        <p:nvPicPr>
          <p:cNvPr id="649" name="Google Shape;649;p82"/>
          <p:cNvPicPr preferRelativeResize="0"/>
          <p:nvPr/>
        </p:nvPicPr>
        <p:blipFill rotWithShape="1">
          <a:blip r:embed="rId3">
            <a:alphaModFix/>
          </a:blip>
          <a:srcRect/>
          <a:stretch/>
        </p:blipFill>
        <p:spPr>
          <a:xfrm>
            <a:off x="3733800" y="3276600"/>
            <a:ext cx="3400425" cy="3248025"/>
          </a:xfrm>
          <a:prstGeom prst="rect">
            <a:avLst/>
          </a:prstGeom>
          <a:noFill/>
          <a:ln>
            <a:noFill/>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83"/>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Annelids</a:t>
            </a:r>
            <a:endParaRPr/>
          </a:p>
        </p:txBody>
      </p:sp>
      <p:sp>
        <p:nvSpPr>
          <p:cNvPr id="655" name="Google Shape;655;p83"/>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Adaptations to life on land</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They have small bristles called setae on each segment that help move them through the soil.  They are camouflaged with the soil color.</a:t>
            </a:r>
            <a:endParaRPr/>
          </a:p>
          <a:p>
            <a:pPr marL="274320" marR="0" lvl="0" indent="-155575" algn="l" rtl="0">
              <a:spcBef>
                <a:spcPts val="440"/>
              </a:spcBef>
              <a:spcAft>
                <a:spcPts val="0"/>
              </a:spcAft>
              <a:buClr>
                <a:schemeClr val="accent2"/>
              </a:buClr>
              <a:buSzPts val="1870"/>
              <a:buFont typeface="Courgette"/>
              <a:buNone/>
            </a:pPr>
            <a:endParaRPr sz="2200" b="0" i="0" u="none" strike="noStrike" cap="none">
              <a:solidFill>
                <a:schemeClr val="dk1"/>
              </a:solidFill>
              <a:latin typeface="Source Sans Pro"/>
              <a:ea typeface="Source Sans Pro"/>
              <a:cs typeface="Source Sans Pro"/>
              <a:sym typeface="Source Sans Pro"/>
            </a:endParaRPr>
          </a:p>
        </p:txBody>
      </p:sp>
      <p:pic>
        <p:nvPicPr>
          <p:cNvPr id="656" name="Google Shape;656;p83"/>
          <p:cNvPicPr preferRelativeResize="0"/>
          <p:nvPr/>
        </p:nvPicPr>
        <p:blipFill rotWithShape="1">
          <a:blip r:embed="rId3">
            <a:alphaModFix/>
          </a:blip>
          <a:srcRect/>
          <a:stretch/>
        </p:blipFill>
        <p:spPr>
          <a:xfrm>
            <a:off x="1981200" y="3657600"/>
            <a:ext cx="4724400" cy="29718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4"/>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000" b="0" i="0" u="none" strike="noStrike" cap="none">
                <a:solidFill>
                  <a:schemeClr val="dk1"/>
                </a:solidFill>
                <a:latin typeface="Constantia"/>
                <a:ea typeface="Constantia"/>
                <a:cs typeface="Constantia"/>
                <a:sym typeface="Constantia"/>
              </a:rPr>
              <a:t>Evolution of the Classification of Organisms</a:t>
            </a:r>
            <a:endParaRPr/>
          </a:p>
        </p:txBody>
      </p:sp>
      <p:sp>
        <p:nvSpPr>
          <p:cNvPr id="244" name="Google Shape;244;p24"/>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5 Kingdom System</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Plants, Animals, Protists, Fungi, Monerans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Created by Robert Whittaker in the 1900’s</a:t>
            </a:r>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84"/>
          <p:cNvSpPr txBox="1">
            <a:spLocks noGrp="1"/>
          </p:cNvSpPr>
          <p:nvPr>
            <p:ph type="ctrTitle"/>
          </p:nvPr>
        </p:nvSpPr>
        <p:spPr>
          <a:xfrm>
            <a:off x="1727200" y="1795462"/>
            <a:ext cx="5722937" cy="182721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Font typeface="Constantia"/>
              <a:buNone/>
            </a:pPr>
            <a:r>
              <a:rPr lang="en-US" sz="4800" b="0" i="0" u="none" strike="noStrike" cap="none">
                <a:solidFill>
                  <a:schemeClr val="dk1"/>
                </a:solidFill>
                <a:latin typeface="Constantia"/>
                <a:ea typeface="Constantia"/>
                <a:cs typeface="Constantia"/>
                <a:sym typeface="Constantia"/>
              </a:rPr>
              <a:t>Amphibians</a:t>
            </a:r>
            <a:endParaRPr/>
          </a:p>
        </p:txBody>
      </p:sp>
      <p:pic>
        <p:nvPicPr>
          <p:cNvPr id="662" name="Google Shape;662;p84"/>
          <p:cNvPicPr preferRelativeResize="0"/>
          <p:nvPr/>
        </p:nvPicPr>
        <p:blipFill rotWithShape="1">
          <a:blip r:embed="rId3">
            <a:alphaModFix amt="0"/>
          </a:blip>
          <a:srcRect/>
          <a:stretch/>
        </p:blipFill>
        <p:spPr>
          <a:xfrm>
            <a:off x="6096000" y="304800"/>
            <a:ext cx="2565400" cy="1917700"/>
          </a:xfrm>
          <a:prstGeom prst="rect">
            <a:avLst/>
          </a:prstGeom>
          <a:noFill/>
          <a:ln>
            <a:noFill/>
          </a:ln>
        </p:spPr>
      </p:pic>
      <p:pic>
        <p:nvPicPr>
          <p:cNvPr id="663" name="Google Shape;663;p84"/>
          <p:cNvPicPr preferRelativeResize="0"/>
          <p:nvPr/>
        </p:nvPicPr>
        <p:blipFill rotWithShape="1">
          <a:blip r:embed="rId4">
            <a:alphaModFix amt="0"/>
          </a:blip>
          <a:srcRect/>
          <a:stretch/>
        </p:blipFill>
        <p:spPr>
          <a:xfrm>
            <a:off x="2514600" y="3613150"/>
            <a:ext cx="4203700" cy="2400300"/>
          </a:xfrm>
          <a:prstGeom prst="rect">
            <a:avLst/>
          </a:prstGeom>
          <a:noFill/>
          <a:ln>
            <a:noFill/>
          </a:ln>
        </p:spPr>
      </p:pic>
      <p:pic>
        <p:nvPicPr>
          <p:cNvPr id="664" name="Google Shape;664;p84"/>
          <p:cNvPicPr preferRelativeResize="0"/>
          <p:nvPr/>
        </p:nvPicPr>
        <p:blipFill rotWithShape="1">
          <a:blip r:embed="rId5">
            <a:alphaModFix amt="0"/>
          </a:blip>
          <a:srcRect/>
          <a:stretch/>
        </p:blipFill>
        <p:spPr>
          <a:xfrm>
            <a:off x="381000" y="306387"/>
            <a:ext cx="2755900" cy="2082800"/>
          </a:xfrm>
          <a:prstGeom prst="rect">
            <a:avLst/>
          </a:prstGeom>
          <a:noFill/>
          <a:ln>
            <a:no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85"/>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Amphibians</a:t>
            </a:r>
            <a:endParaRPr/>
          </a:p>
        </p:txBody>
      </p:sp>
      <p:sp>
        <p:nvSpPr>
          <p:cNvPr id="670" name="Google Shape;670;p85"/>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90000"/>
              </a:lnSpc>
              <a:spcBef>
                <a:spcPts val="0"/>
              </a:spcBef>
              <a:spcAft>
                <a:spcPts val="0"/>
              </a:spcAft>
              <a:buClr>
                <a:schemeClr val="accent2"/>
              </a:buClr>
              <a:buSzPts val="1870"/>
              <a:buFont typeface="Courgette"/>
              <a:buChar char="O"/>
            </a:pPr>
            <a:r>
              <a:rPr lang="en-US" sz="2200" b="0" i="0" u="none">
                <a:solidFill>
                  <a:srgbClr val="0000FF"/>
                </a:solidFill>
                <a:latin typeface="Arial"/>
                <a:ea typeface="Arial"/>
                <a:cs typeface="Arial"/>
                <a:sym typeface="Arial"/>
              </a:rPr>
              <a:t>Characteristics</a:t>
            </a:r>
            <a:endParaRPr/>
          </a:p>
          <a:p>
            <a:pPr marL="639762" marR="0" lvl="1" indent="-284162" algn="l" rtl="0">
              <a:lnSpc>
                <a:spcPct val="90000"/>
              </a:lnSpc>
              <a:spcBef>
                <a:spcPts val="400"/>
              </a:spcBef>
              <a:spcAft>
                <a:spcPts val="0"/>
              </a:spcAft>
              <a:buClr>
                <a:schemeClr val="accent2"/>
              </a:buClr>
              <a:buSzPts val="1700"/>
              <a:buFont typeface="Courgette"/>
              <a:buChar char="O"/>
            </a:pPr>
            <a:r>
              <a:rPr lang="en-US" sz="2000" b="0" i="0" u="none" strike="noStrike" cap="none">
                <a:solidFill>
                  <a:srgbClr val="0000FF"/>
                </a:solidFill>
                <a:latin typeface="Arial"/>
                <a:ea typeface="Arial"/>
                <a:cs typeface="Arial"/>
                <a:sym typeface="Arial"/>
              </a:rPr>
              <a:t>Most spend part of their lives in water and part on land.</a:t>
            </a:r>
            <a:endParaRPr/>
          </a:p>
          <a:p>
            <a:pPr marL="639762" marR="0" lvl="1" indent="-284162" algn="l" rtl="0">
              <a:lnSpc>
                <a:spcPct val="90000"/>
              </a:lnSpc>
              <a:spcBef>
                <a:spcPts val="400"/>
              </a:spcBef>
              <a:spcAft>
                <a:spcPts val="0"/>
              </a:spcAft>
              <a:buClr>
                <a:schemeClr val="accent2"/>
              </a:buClr>
              <a:buSzPts val="1700"/>
              <a:buFont typeface="Courgette"/>
              <a:buChar char="O"/>
            </a:pPr>
            <a:r>
              <a:rPr lang="en-US" sz="2000" b="0" i="0" u="none" strike="noStrike" cap="none">
                <a:solidFill>
                  <a:srgbClr val="0000FF"/>
                </a:solidFill>
                <a:latin typeface="Arial"/>
                <a:ea typeface="Arial"/>
                <a:cs typeface="Arial"/>
                <a:sym typeface="Arial"/>
              </a:rPr>
              <a:t>2 Types of fertilization</a:t>
            </a:r>
            <a:endParaRPr/>
          </a:p>
          <a:p>
            <a:pPr marL="914400" marR="0" lvl="2" indent="-228600" algn="l" rtl="0">
              <a:lnSpc>
                <a:spcPct val="90000"/>
              </a:lnSpc>
              <a:spcBef>
                <a:spcPts val="380"/>
              </a:spcBef>
              <a:spcAft>
                <a:spcPts val="0"/>
              </a:spcAft>
              <a:buClr>
                <a:schemeClr val="accent2"/>
              </a:buClr>
              <a:buSzPts val="1615"/>
              <a:buFont typeface="Courgette"/>
              <a:buChar char="O"/>
            </a:pPr>
            <a:r>
              <a:rPr lang="en-US" sz="1900" b="0" i="0" u="none" strike="noStrike" cap="none">
                <a:solidFill>
                  <a:srgbClr val="0000FF"/>
                </a:solidFill>
                <a:latin typeface="Arial"/>
                <a:ea typeface="Arial"/>
                <a:cs typeface="Arial"/>
                <a:sym typeface="Arial"/>
              </a:rPr>
              <a:t>External</a:t>
            </a:r>
            <a:endParaRPr/>
          </a:p>
          <a:p>
            <a:pPr marL="914400" marR="0" lvl="2" indent="-228600" algn="l" rtl="0">
              <a:lnSpc>
                <a:spcPct val="90000"/>
              </a:lnSpc>
              <a:spcBef>
                <a:spcPts val="380"/>
              </a:spcBef>
              <a:spcAft>
                <a:spcPts val="0"/>
              </a:spcAft>
              <a:buClr>
                <a:schemeClr val="accent2"/>
              </a:buClr>
              <a:buSzPts val="1615"/>
              <a:buFont typeface="Courgette"/>
              <a:buChar char="O"/>
            </a:pPr>
            <a:r>
              <a:rPr lang="en-US" sz="1900" b="0" i="0" u="none" strike="noStrike" cap="none">
                <a:solidFill>
                  <a:srgbClr val="0000FF"/>
                </a:solidFill>
                <a:latin typeface="Arial"/>
                <a:ea typeface="Arial"/>
                <a:cs typeface="Arial"/>
                <a:sym typeface="Arial"/>
              </a:rPr>
              <a:t>Internal</a:t>
            </a:r>
            <a:endParaRPr/>
          </a:p>
          <a:p>
            <a:pPr marL="639762" marR="0" lvl="1" indent="-284162" algn="l" rtl="0">
              <a:lnSpc>
                <a:spcPct val="90000"/>
              </a:lnSpc>
              <a:spcBef>
                <a:spcPts val="400"/>
              </a:spcBef>
              <a:spcAft>
                <a:spcPts val="0"/>
              </a:spcAft>
              <a:buClr>
                <a:schemeClr val="accent2"/>
              </a:buClr>
              <a:buSzPts val="1700"/>
              <a:buFont typeface="Courgette"/>
              <a:buChar char="O"/>
            </a:pPr>
            <a:r>
              <a:rPr lang="en-US" sz="2000" b="0" i="0" u="none" strike="noStrike" cap="none">
                <a:solidFill>
                  <a:srgbClr val="0000FF"/>
                </a:solidFill>
                <a:latin typeface="Arial"/>
                <a:ea typeface="Arial"/>
                <a:cs typeface="Arial"/>
                <a:sym typeface="Arial"/>
              </a:rPr>
              <a:t>Most lay eggs in water</a:t>
            </a:r>
            <a:endParaRPr/>
          </a:p>
          <a:p>
            <a:pPr marL="639762" marR="0" lvl="1" indent="-284162" algn="l" rtl="0">
              <a:lnSpc>
                <a:spcPct val="90000"/>
              </a:lnSpc>
              <a:spcBef>
                <a:spcPts val="400"/>
              </a:spcBef>
              <a:spcAft>
                <a:spcPts val="0"/>
              </a:spcAft>
              <a:buClr>
                <a:schemeClr val="accent2"/>
              </a:buClr>
              <a:buSzPts val="1700"/>
              <a:buFont typeface="Courgette"/>
              <a:buChar char="O"/>
            </a:pPr>
            <a:r>
              <a:rPr lang="en-US" sz="2000" b="0" i="0" u="none" strike="noStrike" cap="none">
                <a:solidFill>
                  <a:srgbClr val="0000FF"/>
                </a:solidFill>
                <a:latin typeface="Arial"/>
                <a:ea typeface="Arial"/>
                <a:cs typeface="Arial"/>
                <a:sym typeface="Arial"/>
              </a:rPr>
              <a:t>Eggs lack a hard outer shell</a:t>
            </a:r>
            <a:endParaRPr/>
          </a:p>
          <a:p>
            <a:pPr marL="639762" marR="0" lvl="1" indent="-284162" algn="l" rtl="0">
              <a:lnSpc>
                <a:spcPct val="90000"/>
              </a:lnSpc>
              <a:spcBef>
                <a:spcPts val="400"/>
              </a:spcBef>
              <a:spcAft>
                <a:spcPts val="0"/>
              </a:spcAft>
              <a:buClr>
                <a:schemeClr val="accent2"/>
              </a:buClr>
              <a:buSzPts val="1700"/>
              <a:buFont typeface="Courgette"/>
              <a:buChar char="O"/>
            </a:pPr>
            <a:r>
              <a:rPr lang="en-US" sz="2000" b="0" i="0" u="none" strike="noStrike" cap="none">
                <a:solidFill>
                  <a:srgbClr val="0000FF"/>
                </a:solidFill>
                <a:latin typeface="Arial"/>
                <a:ea typeface="Arial"/>
                <a:cs typeface="Arial"/>
                <a:sym typeface="Arial"/>
              </a:rPr>
              <a:t>Breathe through their skin</a:t>
            </a:r>
            <a:endParaRPr/>
          </a:p>
          <a:p>
            <a:pPr marL="639762" marR="0" lvl="1" indent="-284162" algn="l" rtl="0">
              <a:lnSpc>
                <a:spcPct val="90000"/>
              </a:lnSpc>
              <a:spcBef>
                <a:spcPts val="400"/>
              </a:spcBef>
              <a:spcAft>
                <a:spcPts val="0"/>
              </a:spcAft>
              <a:buClr>
                <a:schemeClr val="accent2"/>
              </a:buClr>
              <a:buSzPts val="1700"/>
              <a:buFont typeface="Courgette"/>
              <a:buChar char="O"/>
            </a:pPr>
            <a:r>
              <a:rPr lang="en-US" sz="2000" b="0" i="0" u="none" strike="noStrike" cap="none">
                <a:solidFill>
                  <a:srgbClr val="0000FF"/>
                </a:solidFill>
                <a:latin typeface="Arial"/>
                <a:ea typeface="Arial"/>
                <a:cs typeface="Arial"/>
                <a:sym typeface="Arial"/>
              </a:rPr>
              <a:t>Go through metamorphosis (a series of body          changes)</a:t>
            </a:r>
            <a:endParaRPr/>
          </a:p>
          <a:p>
            <a:pPr marL="274320" marR="0" lvl="0" indent="-166370" algn="l" rtl="0">
              <a:spcBef>
                <a:spcPts val="400"/>
              </a:spcBef>
              <a:spcAft>
                <a:spcPts val="0"/>
              </a:spcAft>
              <a:buClr>
                <a:schemeClr val="accent2"/>
              </a:buClr>
              <a:buSzPts val="1700"/>
              <a:buFont typeface="Courgette"/>
              <a:buNone/>
            </a:pPr>
            <a:endParaRPr sz="2000" b="0" i="0" u="none" strike="noStrike" cap="none">
              <a:solidFill>
                <a:srgbClr val="0000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86"/>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Amphibians</a:t>
            </a:r>
            <a:endParaRPr/>
          </a:p>
        </p:txBody>
      </p:sp>
      <p:sp>
        <p:nvSpPr>
          <p:cNvPr id="676" name="Google Shape;676;p86"/>
          <p:cNvSpPr txBox="1">
            <a:spLocks noGrp="1"/>
          </p:cNvSpPr>
          <p:nvPr>
            <p:ph type="body" idx="1"/>
          </p:nvPr>
        </p:nvSpPr>
        <p:spPr>
          <a:xfrm>
            <a:off x="0" y="1219200"/>
            <a:ext cx="8229600" cy="54864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Types of Amphibians</a:t>
            </a:r>
            <a:endParaRPr/>
          </a:p>
          <a:p>
            <a:pPr marL="639762" marR="0" lvl="1" indent="-284162" algn="l" rtl="0">
              <a:lnSpc>
                <a:spcPct val="100000"/>
              </a:lnSpc>
              <a:spcBef>
                <a:spcPts val="480"/>
              </a:spcBef>
              <a:spcAft>
                <a:spcPts val="0"/>
              </a:spcAft>
              <a:buClr>
                <a:schemeClr val="accent2"/>
              </a:buClr>
              <a:buSzPts val="2040"/>
              <a:buFont typeface="Courgette"/>
              <a:buChar char="O"/>
            </a:pPr>
            <a:r>
              <a:rPr lang="en-US" sz="2400" b="0" i="0" u="none" strike="noStrike" cap="none">
                <a:solidFill>
                  <a:srgbClr val="0000FF"/>
                </a:solidFill>
                <a:latin typeface="Arial"/>
                <a:ea typeface="Arial"/>
                <a:cs typeface="Arial"/>
                <a:sym typeface="Arial"/>
              </a:rPr>
              <a:t>A.  Frogs and Toads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rgbClr val="0000FF"/>
                </a:solidFill>
                <a:latin typeface="Arial"/>
                <a:ea typeface="Arial"/>
                <a:cs typeface="Arial"/>
                <a:sym typeface="Arial"/>
              </a:rPr>
              <a:t>Tail-less as adults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rgbClr val="0000FF"/>
                </a:solidFill>
                <a:latin typeface="Arial"/>
                <a:ea typeface="Arial"/>
                <a:cs typeface="Arial"/>
                <a:sym typeface="Arial"/>
              </a:rPr>
              <a:t>Have 2 pairs of legs (4 legs)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rgbClr val="0000FF"/>
                </a:solidFill>
                <a:latin typeface="Arial"/>
                <a:ea typeface="Arial"/>
                <a:cs typeface="Arial"/>
                <a:sym typeface="Arial"/>
              </a:rPr>
              <a:t>Hibernate in winter and estivate in the summer.</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rgbClr val="0000FF"/>
                </a:solidFill>
                <a:latin typeface="Arial"/>
                <a:ea typeface="Arial"/>
                <a:cs typeface="Arial"/>
                <a:sym typeface="Arial"/>
              </a:rPr>
              <a:t>Have gills when young; Lungs as adults.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rgbClr val="0000FF"/>
                </a:solidFill>
                <a:latin typeface="Arial"/>
                <a:ea typeface="Arial"/>
                <a:cs typeface="Arial"/>
                <a:sym typeface="Arial"/>
              </a:rPr>
              <a:t>FROGS:  smooth, moist skin</a:t>
            </a:r>
            <a:endParaRPr/>
          </a:p>
          <a:p>
            <a:pPr marL="1279525" marR="0" lvl="3" indent="-238125" algn="l" rtl="0">
              <a:lnSpc>
                <a:spcPct val="100000"/>
              </a:lnSpc>
              <a:spcBef>
                <a:spcPts val="480"/>
              </a:spcBef>
              <a:spcAft>
                <a:spcPts val="0"/>
              </a:spcAft>
              <a:buClr>
                <a:schemeClr val="accent2"/>
              </a:buClr>
              <a:buSzPts val="2040"/>
              <a:buFont typeface="Courgette"/>
              <a:buChar char="O"/>
            </a:pPr>
            <a:r>
              <a:rPr lang="en-US" sz="2400" b="0" i="0" u="none" strike="noStrike" cap="none">
                <a:solidFill>
                  <a:srgbClr val="0000FF"/>
                </a:solidFill>
                <a:latin typeface="Arial"/>
                <a:ea typeface="Arial"/>
                <a:cs typeface="Arial"/>
                <a:sym typeface="Arial"/>
              </a:rPr>
              <a:t>lay eggs in clumps</a:t>
            </a:r>
            <a:endParaRPr/>
          </a:p>
          <a:p>
            <a:pPr marL="1279525" marR="0" lvl="3" indent="-238125" algn="l" rtl="0">
              <a:lnSpc>
                <a:spcPct val="100000"/>
              </a:lnSpc>
              <a:spcBef>
                <a:spcPts val="480"/>
              </a:spcBef>
              <a:spcAft>
                <a:spcPts val="0"/>
              </a:spcAft>
              <a:buClr>
                <a:schemeClr val="accent2"/>
              </a:buClr>
              <a:buSzPts val="2040"/>
              <a:buFont typeface="Courgette"/>
              <a:buChar char="O"/>
            </a:pPr>
            <a:r>
              <a:rPr lang="en-US" sz="2400" b="0" i="0" u="none" strike="noStrike" cap="none">
                <a:solidFill>
                  <a:srgbClr val="0000FF"/>
                </a:solidFill>
                <a:latin typeface="Arial"/>
                <a:ea typeface="Arial"/>
                <a:cs typeface="Arial"/>
                <a:sym typeface="Arial"/>
              </a:rPr>
              <a:t>go through metamorphosis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rgbClr val="0000FF"/>
                </a:solidFill>
                <a:latin typeface="Arial"/>
                <a:ea typeface="Arial"/>
                <a:cs typeface="Arial"/>
                <a:sym typeface="Arial"/>
              </a:rPr>
              <a:t>TOADS:  Dry and bumpy skin</a:t>
            </a:r>
            <a:endParaRPr/>
          </a:p>
          <a:p>
            <a:pPr marL="1279525" marR="0" lvl="3" indent="-238125" algn="l" rtl="0">
              <a:lnSpc>
                <a:spcPct val="100000"/>
              </a:lnSpc>
              <a:spcBef>
                <a:spcPts val="480"/>
              </a:spcBef>
              <a:spcAft>
                <a:spcPts val="0"/>
              </a:spcAft>
              <a:buClr>
                <a:schemeClr val="accent2"/>
              </a:buClr>
              <a:buSzPts val="2040"/>
              <a:buFont typeface="Courgette"/>
              <a:buChar char="O"/>
            </a:pPr>
            <a:r>
              <a:rPr lang="en-US" sz="2400" b="0" i="0" u="none" strike="noStrike" cap="none">
                <a:solidFill>
                  <a:srgbClr val="0000FF"/>
                </a:solidFill>
                <a:latin typeface="Arial"/>
                <a:ea typeface="Arial"/>
                <a:cs typeface="Arial"/>
                <a:sym typeface="Arial"/>
              </a:rPr>
              <a:t>lay eggs in strings </a:t>
            </a:r>
            <a:endParaRPr/>
          </a:p>
          <a:p>
            <a:pPr marL="274320" marR="0" lvl="0" indent="-144780" algn="l" rtl="0">
              <a:spcBef>
                <a:spcPts val="480"/>
              </a:spcBef>
              <a:spcAft>
                <a:spcPts val="0"/>
              </a:spcAft>
              <a:buClr>
                <a:schemeClr val="accent2"/>
              </a:buClr>
              <a:buSzPts val="2040"/>
              <a:buFont typeface="Courgette"/>
              <a:buNone/>
            </a:pPr>
            <a:endParaRPr sz="2400" b="0" i="0" u="none" strike="noStrike" cap="none">
              <a:solidFill>
                <a:srgbClr val="0000FF"/>
              </a:solidFill>
              <a:latin typeface="Arial"/>
              <a:ea typeface="Arial"/>
              <a:cs typeface="Arial"/>
              <a:sym typeface="Arial"/>
            </a:endParaRPr>
          </a:p>
        </p:txBody>
      </p:sp>
      <p:pic>
        <p:nvPicPr>
          <p:cNvPr id="677" name="Google Shape;677;p86"/>
          <p:cNvPicPr preferRelativeResize="0"/>
          <p:nvPr/>
        </p:nvPicPr>
        <p:blipFill rotWithShape="1">
          <a:blip r:embed="rId3">
            <a:alphaModFix amt="0"/>
          </a:blip>
          <a:srcRect/>
          <a:stretch/>
        </p:blipFill>
        <p:spPr>
          <a:xfrm>
            <a:off x="7135812" y="171450"/>
            <a:ext cx="1790700" cy="2032000"/>
          </a:xfrm>
          <a:prstGeom prst="rect">
            <a:avLst/>
          </a:prstGeom>
          <a:noFill/>
          <a:ln>
            <a:noFill/>
          </a:ln>
        </p:spPr>
      </p:pic>
      <p:pic>
        <p:nvPicPr>
          <p:cNvPr id="678" name="Google Shape;678;p86"/>
          <p:cNvPicPr preferRelativeResize="0"/>
          <p:nvPr/>
        </p:nvPicPr>
        <p:blipFill rotWithShape="1">
          <a:blip r:embed="rId4">
            <a:alphaModFix amt="0"/>
          </a:blip>
          <a:srcRect/>
          <a:stretch/>
        </p:blipFill>
        <p:spPr>
          <a:xfrm>
            <a:off x="901700" y="38100"/>
            <a:ext cx="1308100" cy="1181100"/>
          </a:xfrm>
          <a:prstGeom prst="rect">
            <a:avLst/>
          </a:prstGeom>
          <a:noFill/>
          <a:ln>
            <a:noFill/>
          </a:ln>
        </p:spPr>
      </p:pic>
      <p:pic>
        <p:nvPicPr>
          <p:cNvPr id="679" name="Google Shape;679;p86"/>
          <p:cNvPicPr preferRelativeResize="0"/>
          <p:nvPr/>
        </p:nvPicPr>
        <p:blipFill rotWithShape="1">
          <a:blip r:embed="rId5">
            <a:alphaModFix amt="0"/>
          </a:blip>
          <a:srcRect/>
          <a:stretch/>
        </p:blipFill>
        <p:spPr>
          <a:xfrm>
            <a:off x="7700962" y="2971800"/>
            <a:ext cx="1409700" cy="1638300"/>
          </a:xfrm>
          <a:prstGeom prst="rect">
            <a:avLst/>
          </a:prstGeom>
          <a:noFill/>
          <a:ln>
            <a:noFill/>
          </a:ln>
        </p:spPr>
      </p:pic>
      <p:pic>
        <p:nvPicPr>
          <p:cNvPr id="680" name="Google Shape;680;p86"/>
          <p:cNvPicPr preferRelativeResize="0"/>
          <p:nvPr/>
        </p:nvPicPr>
        <p:blipFill rotWithShape="1">
          <a:blip r:embed="rId6">
            <a:alphaModFix amt="0"/>
          </a:blip>
          <a:srcRect/>
          <a:stretch/>
        </p:blipFill>
        <p:spPr>
          <a:xfrm>
            <a:off x="5467350" y="5211762"/>
            <a:ext cx="2324100" cy="1397000"/>
          </a:xfrm>
          <a:prstGeom prst="rect">
            <a:avLst/>
          </a:prstGeom>
          <a:noFill/>
          <a:ln>
            <a:noFill/>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87"/>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Amphibians</a:t>
            </a:r>
            <a:endParaRPr/>
          </a:p>
        </p:txBody>
      </p:sp>
      <p:sp>
        <p:nvSpPr>
          <p:cNvPr id="686" name="Google Shape;686;p87"/>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Transport: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Closed circulatory system with a three chambered heart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Left atrium- collects blood from the lungs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Right atrium- collects blood from the body</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Ventricle- pumps blood to the body lungs and skin</a:t>
            </a:r>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88"/>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Amphibians</a:t>
            </a:r>
            <a:endParaRPr/>
          </a:p>
        </p:txBody>
      </p:sp>
      <p:sp>
        <p:nvSpPr>
          <p:cNvPr id="692" name="Google Shape;692;p88"/>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Excretion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Wastes  leaves the bloodstream and enter the kidneys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 kidneys filter the blood and form urine</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Urine is stored in the bladder until it is released through the cloca</a:t>
            </a:r>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89"/>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Amphibians</a:t>
            </a:r>
            <a:endParaRPr/>
          </a:p>
        </p:txBody>
      </p:sp>
      <p:sp>
        <p:nvSpPr>
          <p:cNvPr id="698" name="Google Shape;698;p89"/>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Regulation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Amphibians have an advanced brain and a spinal cord (dorsal)</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 eyes are very keen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Tympanic membranes or eardrums pick up sounds</a:t>
            </a:r>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90"/>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Amphibians</a:t>
            </a:r>
            <a:endParaRPr/>
          </a:p>
        </p:txBody>
      </p:sp>
      <p:sp>
        <p:nvSpPr>
          <p:cNvPr id="704" name="Google Shape;704;p90"/>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Respiration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Amphibians breathe through their skin and also through their mouth and nose, where air enters the lungs.</a:t>
            </a:r>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91"/>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Amphibians</a:t>
            </a:r>
            <a:endParaRPr/>
          </a:p>
        </p:txBody>
      </p:sp>
      <p:sp>
        <p:nvSpPr>
          <p:cNvPr id="710" name="Google Shape;710;p91"/>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Reproduction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Female lays stick eggs (hundreds) with no shells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Male fertilizes eggs in the water (external fertilization) </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Eggs stick to a plant leaf and hatch into tadpoles</a:t>
            </a:r>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92"/>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Amphibians</a:t>
            </a:r>
            <a:endParaRPr/>
          </a:p>
        </p:txBody>
      </p:sp>
      <p:sp>
        <p:nvSpPr>
          <p:cNvPr id="716" name="Google Shape;716;p92"/>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Growth and Development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Eggs hatch into tadpoles, tadpoles grow limbs and lose their tails and gills and become adult frogs =complete metamorphosis</a:t>
            </a:r>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93"/>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Amphibians</a:t>
            </a:r>
            <a:endParaRPr/>
          </a:p>
        </p:txBody>
      </p:sp>
      <p:sp>
        <p:nvSpPr>
          <p:cNvPr id="722" name="Google Shape;722;p93"/>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Feeding Adaptations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Tongues that are attached at the front of the mouth, so they can capture prey.</a:t>
            </a:r>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Adaptations for successful reproduction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See Reproduction</a:t>
            </a:r>
            <a:endParaRPr/>
          </a:p>
          <a:p>
            <a:pPr marL="273050" marR="0" lvl="0" indent="-273050" algn="l" rtl="0">
              <a:lnSpc>
                <a:spcPct val="100000"/>
              </a:lnSpc>
              <a:spcBef>
                <a:spcPts val="48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Adaptations to life on land</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Legs for walking on land. Still need to go to the water to reproduce because some have external fertilization and eggs with no shells.</a:t>
            </a: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5"/>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000" b="0" i="0" u="none" strike="noStrike" cap="none">
                <a:solidFill>
                  <a:schemeClr val="dk1"/>
                </a:solidFill>
                <a:latin typeface="Constantia"/>
                <a:ea typeface="Constantia"/>
                <a:cs typeface="Constantia"/>
                <a:sym typeface="Constantia"/>
              </a:rPr>
              <a:t>Evolution of the Classification of Organisms</a:t>
            </a:r>
            <a:endParaRPr/>
          </a:p>
        </p:txBody>
      </p:sp>
      <p:sp>
        <p:nvSpPr>
          <p:cNvPr id="250" name="Google Shape;250;p25"/>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9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 Domain System:</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Domain Bacteria</a:t>
            </a:r>
            <a:endParaRPr/>
          </a:p>
          <a:p>
            <a:pPr marL="914400" marR="0" lvl="2" indent="-228600"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Kingdom Archaebacteria</a:t>
            </a:r>
            <a:endParaRPr/>
          </a:p>
          <a:p>
            <a:pPr marL="914400" marR="0" lvl="2" indent="-228600"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Kingdom Eubacteria</a:t>
            </a:r>
            <a:endParaRPr/>
          </a:p>
          <a:p>
            <a:pPr marL="639762" marR="0" lvl="1" indent="-284162" algn="l" rtl="0">
              <a:lnSpc>
                <a:spcPct val="9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Domain Eukarya</a:t>
            </a:r>
            <a:endParaRPr/>
          </a:p>
          <a:p>
            <a:pPr marL="914400" marR="0" lvl="2" indent="-228600"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Kingdom Protista</a:t>
            </a:r>
            <a:endParaRPr/>
          </a:p>
          <a:p>
            <a:pPr marL="914400" marR="0" lvl="2" indent="-228600"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Kingdom Fungi</a:t>
            </a:r>
            <a:endParaRPr/>
          </a:p>
          <a:p>
            <a:pPr marL="914400" marR="0" lvl="2" indent="-228600"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Kingdom Plantae</a:t>
            </a:r>
            <a:endParaRPr/>
          </a:p>
          <a:p>
            <a:pPr marL="914400" marR="0" lvl="2" indent="-228600"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Kingdom Animalia</a:t>
            </a:r>
            <a:endParaRPr sz="2000" b="0" i="0" u="none" strike="noStrike" cap="none">
              <a:solidFill>
                <a:schemeClr val="dk1"/>
              </a:solidFill>
              <a:latin typeface="Source Sans Pro"/>
              <a:ea typeface="Source Sans Pro"/>
              <a:cs typeface="Source Sans Pro"/>
              <a:sym typeface="Source Sans Pro"/>
            </a:endParaRPr>
          </a:p>
          <a:p>
            <a:pPr marL="273050" marR="0" lvl="0" indent="-273050" algn="l" rtl="0">
              <a:lnSpc>
                <a:spcPct val="90000"/>
              </a:lnSpc>
              <a:spcBef>
                <a:spcPts val="480"/>
              </a:spcBef>
              <a:spcAft>
                <a:spcPts val="0"/>
              </a:spcAft>
              <a:buClr>
                <a:schemeClr val="accent2"/>
              </a:buClr>
              <a:buFont typeface="Courgette"/>
              <a:buNone/>
            </a:pPr>
            <a:r>
              <a:rPr lang="en-US" sz="2400" b="0" i="0" u="none">
                <a:solidFill>
                  <a:schemeClr val="dk1"/>
                </a:solidFill>
                <a:latin typeface="Source Sans Pro"/>
                <a:ea typeface="Source Sans Pro"/>
                <a:cs typeface="Source Sans Pro"/>
                <a:sym typeface="Source Sans Pro"/>
              </a:rPr>
              <a:t>*******This is the current System</a:t>
            </a:r>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94"/>
          <p:cNvSpPr txBox="1">
            <a:spLocks noGrp="1"/>
          </p:cNvSpPr>
          <p:nvPr>
            <p:ph type="title"/>
          </p:nvPr>
        </p:nvSpPr>
        <p:spPr>
          <a:xfrm>
            <a:off x="1066800" y="639762"/>
            <a:ext cx="6965950"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Amphibians</a:t>
            </a:r>
            <a:endParaRPr/>
          </a:p>
        </p:txBody>
      </p:sp>
      <p:pic>
        <p:nvPicPr>
          <p:cNvPr id="728" name="Google Shape;728;p94"/>
          <p:cNvPicPr preferRelativeResize="0"/>
          <p:nvPr/>
        </p:nvPicPr>
        <p:blipFill rotWithShape="1">
          <a:blip r:embed="rId3">
            <a:alphaModFix/>
          </a:blip>
          <a:srcRect/>
          <a:stretch/>
        </p:blipFill>
        <p:spPr>
          <a:xfrm>
            <a:off x="2133600" y="1600200"/>
            <a:ext cx="4876800" cy="4683125"/>
          </a:xfrm>
          <a:prstGeom prst="rect">
            <a:avLst/>
          </a:prstGeom>
          <a:noFill/>
          <a:ln>
            <a:no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95"/>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Amphibians</a:t>
            </a:r>
            <a:endParaRPr/>
          </a:p>
        </p:txBody>
      </p:sp>
      <p:sp>
        <p:nvSpPr>
          <p:cNvPr id="734" name="Google Shape;734;p95"/>
          <p:cNvSpPr txBox="1">
            <a:spLocks noGrp="1"/>
          </p:cNvSpPr>
          <p:nvPr>
            <p:ph type="body" idx="1"/>
          </p:nvPr>
        </p:nvSpPr>
        <p:spPr>
          <a:xfrm>
            <a:off x="457200" y="1676400"/>
            <a:ext cx="8229600" cy="4221162"/>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Salamanders and Newts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Have tails and smooth skin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Have 2 pairs of legs (4 legs)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Eat worms, insects, and crustaceans</a:t>
            </a:r>
            <a:endParaRPr/>
          </a:p>
        </p:txBody>
      </p:sp>
      <p:pic>
        <p:nvPicPr>
          <p:cNvPr id="735" name="Google Shape;735;p95"/>
          <p:cNvPicPr preferRelativeResize="0"/>
          <p:nvPr/>
        </p:nvPicPr>
        <p:blipFill rotWithShape="1">
          <a:blip r:embed="rId3">
            <a:alphaModFix amt="0"/>
          </a:blip>
          <a:srcRect/>
          <a:stretch/>
        </p:blipFill>
        <p:spPr>
          <a:xfrm>
            <a:off x="5681662" y="1905000"/>
            <a:ext cx="2895600" cy="1600200"/>
          </a:xfrm>
          <a:prstGeom prst="rect">
            <a:avLst/>
          </a:prstGeom>
          <a:noFill/>
          <a:ln>
            <a:noFill/>
          </a:ln>
        </p:spPr>
      </p:pic>
      <p:pic>
        <p:nvPicPr>
          <p:cNvPr id="736" name="Google Shape;736;p95"/>
          <p:cNvPicPr preferRelativeResize="0"/>
          <p:nvPr/>
        </p:nvPicPr>
        <p:blipFill rotWithShape="1">
          <a:blip r:embed="rId4">
            <a:alphaModFix amt="0"/>
          </a:blip>
          <a:srcRect/>
          <a:stretch/>
        </p:blipFill>
        <p:spPr>
          <a:xfrm>
            <a:off x="4805362" y="3675062"/>
            <a:ext cx="3771900" cy="3086100"/>
          </a:xfrm>
          <a:prstGeom prst="rect">
            <a:avLst/>
          </a:prstGeom>
          <a:noFill/>
          <a:ln>
            <a:noFill/>
          </a:ln>
        </p:spPr>
      </p:pic>
      <p:pic>
        <p:nvPicPr>
          <p:cNvPr id="737" name="Google Shape;737;p95"/>
          <p:cNvPicPr preferRelativeResize="0"/>
          <p:nvPr/>
        </p:nvPicPr>
        <p:blipFill rotWithShape="1">
          <a:blip r:embed="rId5">
            <a:alphaModFix amt="0"/>
          </a:blip>
          <a:srcRect/>
          <a:stretch/>
        </p:blipFill>
        <p:spPr>
          <a:xfrm>
            <a:off x="215900" y="3759200"/>
            <a:ext cx="4178300" cy="2768600"/>
          </a:xfrm>
          <a:prstGeom prst="rect">
            <a:avLst/>
          </a:prstGeom>
          <a:noFill/>
          <a:ln>
            <a:noFill/>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96"/>
          <p:cNvSpPr txBox="1">
            <a:spLocks noGrp="1"/>
          </p:cNvSpPr>
          <p:nvPr>
            <p:ph type="ctrTitle"/>
          </p:nvPr>
        </p:nvSpPr>
        <p:spPr>
          <a:xfrm>
            <a:off x="1727200" y="1795462"/>
            <a:ext cx="5722937" cy="182721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Font typeface="Constantia"/>
              <a:buNone/>
            </a:pPr>
            <a:r>
              <a:rPr lang="en-US" sz="4800" b="0" i="0" u="none" strike="noStrike" cap="none">
                <a:solidFill>
                  <a:schemeClr val="dk1"/>
                </a:solidFill>
                <a:latin typeface="Constantia"/>
                <a:ea typeface="Constantia"/>
                <a:cs typeface="Constantia"/>
                <a:sym typeface="Constantia"/>
              </a:rPr>
              <a:t>Reptiles</a:t>
            </a:r>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97"/>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Reptiles</a:t>
            </a:r>
            <a:endParaRPr/>
          </a:p>
        </p:txBody>
      </p:sp>
      <p:sp>
        <p:nvSpPr>
          <p:cNvPr id="748" name="Google Shape;748;p97"/>
          <p:cNvSpPr txBox="1">
            <a:spLocks noGrp="1"/>
          </p:cNvSpPr>
          <p:nvPr>
            <p:ph type="body" idx="1"/>
          </p:nvPr>
        </p:nvSpPr>
        <p:spPr>
          <a:xfrm>
            <a:off x="457200" y="1219200"/>
            <a:ext cx="8229600" cy="4525962"/>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Characteristics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Cold-blooded Chrodates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Lay eggs on land (eggs are protected by a leathery shell)</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Have lungs (Do NOT go through a water dwelling stage)</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Do not have to be live in a moist environment</a:t>
            </a:r>
            <a:endParaRPr/>
          </a:p>
        </p:txBody>
      </p:sp>
      <p:pic>
        <p:nvPicPr>
          <p:cNvPr id="749" name="Google Shape;749;p97"/>
          <p:cNvPicPr preferRelativeResize="0"/>
          <p:nvPr/>
        </p:nvPicPr>
        <p:blipFill rotWithShape="1">
          <a:blip r:embed="rId3">
            <a:alphaModFix amt="0"/>
          </a:blip>
          <a:srcRect/>
          <a:stretch/>
        </p:blipFill>
        <p:spPr>
          <a:xfrm>
            <a:off x="3733800" y="3678237"/>
            <a:ext cx="1752600" cy="2493962"/>
          </a:xfrm>
          <a:prstGeom prst="rect">
            <a:avLst/>
          </a:prstGeom>
          <a:noFill/>
          <a:ln>
            <a:noFill/>
          </a:ln>
        </p:spPr>
      </p:pic>
      <p:pic>
        <p:nvPicPr>
          <p:cNvPr id="750" name="Google Shape;750;p97"/>
          <p:cNvPicPr preferRelativeResize="0"/>
          <p:nvPr/>
        </p:nvPicPr>
        <p:blipFill rotWithShape="1">
          <a:blip r:embed="rId4">
            <a:alphaModFix amt="0"/>
          </a:blip>
          <a:srcRect/>
          <a:stretch/>
        </p:blipFill>
        <p:spPr>
          <a:xfrm>
            <a:off x="762000" y="4038600"/>
            <a:ext cx="2857500" cy="2133600"/>
          </a:xfrm>
          <a:prstGeom prst="rect">
            <a:avLst/>
          </a:prstGeom>
          <a:noFill/>
          <a:ln>
            <a:noFill/>
          </a:ln>
        </p:spPr>
      </p:pic>
      <p:pic>
        <p:nvPicPr>
          <p:cNvPr id="751" name="Google Shape;751;p97"/>
          <p:cNvPicPr preferRelativeResize="0"/>
          <p:nvPr/>
        </p:nvPicPr>
        <p:blipFill rotWithShape="1">
          <a:blip r:embed="rId5">
            <a:alphaModFix amt="0"/>
          </a:blip>
          <a:srcRect/>
          <a:stretch/>
        </p:blipFill>
        <p:spPr>
          <a:xfrm>
            <a:off x="5734050" y="4038600"/>
            <a:ext cx="2100262" cy="1922462"/>
          </a:xfrm>
          <a:prstGeom prst="rect">
            <a:avLst/>
          </a:prstGeom>
          <a:noFill/>
          <a:ln>
            <a:noFill/>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98"/>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Reptiles</a:t>
            </a:r>
            <a:endParaRPr/>
          </a:p>
        </p:txBody>
      </p:sp>
      <p:sp>
        <p:nvSpPr>
          <p:cNvPr id="757" name="Google Shape;757;p98"/>
          <p:cNvSpPr txBox="1">
            <a:spLocks noGrp="1"/>
          </p:cNvSpPr>
          <p:nvPr>
            <p:ph type="body" idx="1"/>
          </p:nvPr>
        </p:nvSpPr>
        <p:spPr>
          <a:xfrm>
            <a:off x="457200" y="1219200"/>
            <a:ext cx="8229600" cy="56388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Types of Reptiles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Snakes and Lizards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Snakes- Most are helpful and not dangerous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Only 4 poisonous in the US</a:t>
            </a:r>
            <a:endParaRPr/>
          </a:p>
          <a:p>
            <a:pPr marL="1644650" marR="0" lvl="4" indent="-234950" algn="l" rtl="0">
              <a:lnSpc>
                <a:spcPct val="100000"/>
              </a:lnSpc>
              <a:spcBef>
                <a:spcPts val="320"/>
              </a:spcBef>
              <a:spcAft>
                <a:spcPts val="0"/>
              </a:spcAft>
              <a:buClr>
                <a:schemeClr val="accent2"/>
              </a:buClr>
              <a:buSzPts val="1360"/>
              <a:buFont typeface="Courgette"/>
              <a:buChar char="O"/>
            </a:pPr>
            <a:r>
              <a:rPr lang="en-US" sz="1600" b="0" i="0" u="none" strike="noStrike" cap="none">
                <a:solidFill>
                  <a:schemeClr val="dk1"/>
                </a:solidFill>
                <a:latin typeface="Source Sans Pro"/>
                <a:ea typeface="Source Sans Pro"/>
                <a:cs typeface="Source Sans Pro"/>
                <a:sym typeface="Source Sans Pro"/>
              </a:rPr>
              <a:t>Copperhead, Coral Snake, Rattlesnake, and Water Moccasin</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World’s Largest Snake- King Cobra</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Find prey using their tongue as a sense organ or special pits that are sensitive to heat.</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Lizards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Have legs, ears that detect sounds and they eat insects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Examples</a:t>
            </a:r>
            <a:endParaRPr/>
          </a:p>
          <a:p>
            <a:pPr marL="1644650" marR="0" lvl="4" indent="-234950" algn="l" rtl="0">
              <a:lnSpc>
                <a:spcPct val="100000"/>
              </a:lnSpc>
              <a:spcBef>
                <a:spcPts val="320"/>
              </a:spcBef>
              <a:spcAft>
                <a:spcPts val="0"/>
              </a:spcAft>
              <a:buClr>
                <a:schemeClr val="accent2"/>
              </a:buClr>
              <a:buSzPts val="1360"/>
              <a:buFont typeface="Courgette"/>
              <a:buChar char="O"/>
            </a:pPr>
            <a:r>
              <a:rPr lang="en-US" sz="1600" b="0" i="0" u="none" strike="noStrike" cap="none">
                <a:solidFill>
                  <a:schemeClr val="dk1"/>
                </a:solidFill>
                <a:latin typeface="Source Sans Pro"/>
                <a:ea typeface="Source Sans Pro"/>
                <a:cs typeface="Source Sans Pro"/>
                <a:sym typeface="Source Sans Pro"/>
              </a:rPr>
              <a:t>Gila monster and chameleon</a:t>
            </a:r>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99"/>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Reptiles</a:t>
            </a:r>
            <a:endParaRPr/>
          </a:p>
        </p:txBody>
      </p:sp>
      <p:sp>
        <p:nvSpPr>
          <p:cNvPr id="763" name="Google Shape;763;p99"/>
          <p:cNvSpPr txBox="1">
            <a:spLocks noGrp="1"/>
          </p:cNvSpPr>
          <p:nvPr>
            <p:ph type="body" idx="1"/>
          </p:nvPr>
        </p:nvSpPr>
        <p:spPr>
          <a:xfrm>
            <a:off x="457200" y="1295400"/>
            <a:ext cx="8229600" cy="54102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Turtles and Tortoises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Do NOT have teeth (have a beak)</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Shells are made of plates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Long life span (can be up to 200 years)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Differences between turtles and tortoises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Turtles: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Stay mostly in water</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Legs shaped like paddles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Tortoises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Stay on land</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Solid and stumpy legs</a:t>
            </a:r>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00"/>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Reptiles</a:t>
            </a:r>
            <a:endParaRPr/>
          </a:p>
        </p:txBody>
      </p:sp>
      <p:sp>
        <p:nvSpPr>
          <p:cNvPr id="769" name="Google Shape;769;p100"/>
          <p:cNvSpPr txBox="1">
            <a:spLocks noGrp="1"/>
          </p:cNvSpPr>
          <p:nvPr>
            <p:ph type="body" idx="1"/>
          </p:nvPr>
        </p:nvSpPr>
        <p:spPr>
          <a:xfrm>
            <a:off x="457200" y="1600200"/>
            <a:ext cx="8229600" cy="50292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Types of Reptiles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Alligators and Crocodiles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Spend most of their time in water</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Are carnivores </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Differences between Alligators and Crocodiles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Alligators</a:t>
            </a:r>
            <a:endParaRPr/>
          </a:p>
          <a:p>
            <a:pPr marL="1644650" marR="0" lvl="4" indent="-234950" algn="l" rtl="0">
              <a:lnSpc>
                <a:spcPct val="100000"/>
              </a:lnSpc>
              <a:spcBef>
                <a:spcPts val="320"/>
              </a:spcBef>
              <a:spcAft>
                <a:spcPts val="0"/>
              </a:spcAft>
              <a:buClr>
                <a:schemeClr val="accent2"/>
              </a:buClr>
              <a:buSzPts val="1360"/>
              <a:buFont typeface="Courgette"/>
              <a:buChar char="O"/>
            </a:pPr>
            <a:r>
              <a:rPr lang="en-US" sz="1600" b="0" i="0" u="none" strike="noStrike" cap="none">
                <a:solidFill>
                  <a:schemeClr val="dk1"/>
                </a:solidFill>
                <a:latin typeface="Source Sans Pro"/>
                <a:ea typeface="Source Sans Pro"/>
                <a:cs typeface="Source Sans Pro"/>
                <a:sym typeface="Source Sans Pro"/>
              </a:rPr>
              <a:t>Have broad snouts</a:t>
            </a:r>
            <a:endParaRPr/>
          </a:p>
          <a:p>
            <a:pPr marL="1644650" marR="0" lvl="4" indent="-234950" algn="l" rtl="0">
              <a:lnSpc>
                <a:spcPct val="100000"/>
              </a:lnSpc>
              <a:spcBef>
                <a:spcPts val="320"/>
              </a:spcBef>
              <a:spcAft>
                <a:spcPts val="0"/>
              </a:spcAft>
              <a:buClr>
                <a:schemeClr val="accent2"/>
              </a:buClr>
              <a:buSzPts val="1360"/>
              <a:buFont typeface="Courgette"/>
              <a:buChar char="O"/>
            </a:pPr>
            <a:r>
              <a:rPr lang="en-US" sz="1600" b="0" i="0" u="none" strike="noStrike" cap="none">
                <a:solidFill>
                  <a:schemeClr val="dk1"/>
                </a:solidFill>
                <a:latin typeface="Source Sans Pro"/>
                <a:ea typeface="Source Sans Pro"/>
                <a:cs typeface="Source Sans Pro"/>
                <a:sym typeface="Source Sans Pro"/>
              </a:rPr>
              <a:t>No teeth visible when mouth is closed</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Crocodiles</a:t>
            </a:r>
            <a:endParaRPr/>
          </a:p>
          <a:p>
            <a:pPr marL="1644650" marR="0" lvl="4" indent="-234950" algn="l" rtl="0">
              <a:lnSpc>
                <a:spcPct val="100000"/>
              </a:lnSpc>
              <a:spcBef>
                <a:spcPts val="320"/>
              </a:spcBef>
              <a:spcAft>
                <a:spcPts val="0"/>
              </a:spcAft>
              <a:buClr>
                <a:schemeClr val="accent2"/>
              </a:buClr>
              <a:buSzPts val="1360"/>
              <a:buFont typeface="Courgette"/>
              <a:buChar char="O"/>
            </a:pPr>
            <a:r>
              <a:rPr lang="en-US" sz="1600" b="0" i="0" u="none" strike="noStrike" cap="none">
                <a:solidFill>
                  <a:schemeClr val="dk1"/>
                </a:solidFill>
                <a:latin typeface="Source Sans Pro"/>
                <a:ea typeface="Source Sans Pro"/>
                <a:cs typeface="Source Sans Pro"/>
                <a:sym typeface="Source Sans Pro"/>
              </a:rPr>
              <a:t>Narrow, pointed snout </a:t>
            </a:r>
            <a:endParaRPr/>
          </a:p>
          <a:p>
            <a:pPr marL="1644650" marR="0" lvl="4" indent="-234950" algn="l" rtl="0">
              <a:lnSpc>
                <a:spcPct val="100000"/>
              </a:lnSpc>
              <a:spcBef>
                <a:spcPts val="320"/>
              </a:spcBef>
              <a:spcAft>
                <a:spcPts val="0"/>
              </a:spcAft>
              <a:buClr>
                <a:schemeClr val="accent2"/>
              </a:buClr>
              <a:buSzPts val="1360"/>
              <a:buFont typeface="Courgette"/>
              <a:buChar char="O"/>
            </a:pPr>
            <a:r>
              <a:rPr lang="en-US" sz="1600" b="0" i="0" u="none" strike="noStrike" cap="none">
                <a:solidFill>
                  <a:schemeClr val="dk1"/>
                </a:solidFill>
                <a:latin typeface="Source Sans Pro"/>
                <a:ea typeface="Source Sans Pro"/>
                <a:cs typeface="Source Sans Pro"/>
                <a:sym typeface="Source Sans Pro"/>
              </a:rPr>
              <a:t>Some teeth visible when mouth is closed</a:t>
            </a:r>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1"/>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Comparison Chart</a:t>
            </a:r>
            <a:endParaRPr/>
          </a:p>
        </p:txBody>
      </p:sp>
      <p:pic>
        <p:nvPicPr>
          <p:cNvPr id="775" name="Google Shape;775;p101"/>
          <p:cNvPicPr preferRelativeResize="0">
            <a:picLocks noGrp="1"/>
          </p:cNvPicPr>
          <p:nvPr>
            <p:ph type="body" idx="1"/>
          </p:nvPr>
        </p:nvPicPr>
        <p:blipFill rotWithShape="1">
          <a:blip r:embed="rId3">
            <a:alphaModFix/>
          </a:blip>
          <a:srcRect/>
          <a:stretch/>
        </p:blipFill>
        <p:spPr>
          <a:xfrm>
            <a:off x="1463675" y="2120900"/>
            <a:ext cx="6199187" cy="3603625"/>
          </a:xfrm>
          <a:prstGeom prst="rect">
            <a:avLst/>
          </a:prstGeom>
          <a:noFill/>
          <a:ln>
            <a:noFill/>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02"/>
          <p:cNvSpPr txBox="1">
            <a:spLocks noGrp="1"/>
          </p:cNvSpPr>
          <p:nvPr>
            <p:ph type="ctrTitle"/>
          </p:nvPr>
        </p:nvSpPr>
        <p:spPr>
          <a:xfrm>
            <a:off x="685800" y="2133600"/>
            <a:ext cx="7772400" cy="1470025"/>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Font typeface="Constantia"/>
              <a:buNone/>
            </a:pPr>
            <a:r>
              <a:rPr lang="en-US" sz="4800" b="0" i="0" u="none" strike="noStrike" cap="none">
                <a:solidFill>
                  <a:schemeClr val="dk1"/>
                </a:solidFill>
                <a:latin typeface="Constantia"/>
                <a:ea typeface="Constantia"/>
                <a:cs typeface="Constantia"/>
                <a:sym typeface="Constantia"/>
              </a:rPr>
              <a:t>Birds</a:t>
            </a:r>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103"/>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Birds</a:t>
            </a:r>
            <a:endParaRPr/>
          </a:p>
        </p:txBody>
      </p:sp>
      <p:sp>
        <p:nvSpPr>
          <p:cNvPr id="786" name="Google Shape;786;p103"/>
          <p:cNvSpPr txBox="1">
            <a:spLocks noGrp="1"/>
          </p:cNvSpPr>
          <p:nvPr>
            <p:ph type="body" idx="1"/>
          </p:nvPr>
        </p:nvSpPr>
        <p:spPr>
          <a:xfrm>
            <a:off x="457200" y="1219200"/>
            <a:ext cx="8229600" cy="5638800"/>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Characteristics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They are warm-blooded vertebrates, meaning they maintain a constant body temperature</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Lay eggs (internal fertilization)</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Have two legs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Most can fly</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Have feathers (made of dead cells)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Two types of feathers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Down- short fuzzy feathers that act as insulation</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Contour </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Wing feathers give them their streamline shape</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Archaeopteryx</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The oldest known bird species (fossils indicate a close relationship between birds and reptiles)</a:t>
            </a:r>
            <a:endParaRPr/>
          </a:p>
          <a:p>
            <a:pPr marL="274320" marR="0" lvl="0" indent="-166370" algn="l" rtl="0">
              <a:spcBef>
                <a:spcPts val="400"/>
              </a:spcBef>
              <a:spcAft>
                <a:spcPts val="0"/>
              </a:spcAft>
              <a:buClr>
                <a:schemeClr val="accent2"/>
              </a:buClr>
              <a:buSzPts val="1700"/>
              <a:buFont typeface="Courgette"/>
              <a:buNone/>
            </a:pPr>
            <a:endParaRPr sz="20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244" y="207388"/>
            <a:ext cx="8653806" cy="6490355"/>
          </a:xfrm>
          <a:prstGeom prst="rect">
            <a:avLst/>
          </a:prstGeom>
        </p:spPr>
      </p:pic>
    </p:spTree>
    <p:extLst>
      <p:ext uri="{BB962C8B-B14F-4D97-AF65-F5344CB8AC3E}">
        <p14:creationId xmlns:p14="http://schemas.microsoft.com/office/powerpoint/2010/main" val="26593555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4"/>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Birds</a:t>
            </a:r>
            <a:endParaRPr/>
          </a:p>
        </p:txBody>
      </p:sp>
      <p:sp>
        <p:nvSpPr>
          <p:cNvPr id="792" name="Google Shape;792;p104"/>
          <p:cNvSpPr txBox="1">
            <a:spLocks noGrp="1"/>
          </p:cNvSpPr>
          <p:nvPr>
            <p:ph type="body" idx="1"/>
          </p:nvPr>
        </p:nvSpPr>
        <p:spPr>
          <a:xfrm>
            <a:off x="609600" y="1676400"/>
            <a:ext cx="8229600" cy="4525962"/>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Beaks adapted for Environment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Thick, blunt beaks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To crack shells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Long, thick beaks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To probe soil for worms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Sharp, curved beaks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for tearing flesh from prey</a:t>
            </a:r>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p105"/>
          <p:cNvPicPr preferRelativeResize="0"/>
          <p:nvPr/>
        </p:nvPicPr>
        <p:blipFill rotWithShape="1">
          <a:blip r:embed="rId3">
            <a:alphaModFix amt="0"/>
          </a:blip>
          <a:srcRect/>
          <a:stretch/>
        </p:blipFill>
        <p:spPr>
          <a:xfrm>
            <a:off x="1676400" y="1447800"/>
            <a:ext cx="5562600" cy="3429000"/>
          </a:xfrm>
          <a:prstGeom prst="rect">
            <a:avLst/>
          </a:prstGeom>
          <a:noFill/>
          <a:ln>
            <a:noFill/>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06"/>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Birds</a:t>
            </a:r>
            <a:endParaRPr/>
          </a:p>
        </p:txBody>
      </p:sp>
      <p:sp>
        <p:nvSpPr>
          <p:cNvPr id="803" name="Google Shape;803;p106"/>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Feet adapted for the environment</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Webbed feet </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For swimming</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Long toes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For scratching and walking</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Short, narrow toes </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For grasping and perching</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Sharp claws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For catching and holding and tearing prey</a:t>
            </a:r>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107"/>
          <p:cNvPicPr preferRelativeResize="0"/>
          <p:nvPr/>
        </p:nvPicPr>
        <p:blipFill rotWithShape="1">
          <a:blip r:embed="rId3">
            <a:alphaModFix amt="0"/>
          </a:blip>
          <a:srcRect/>
          <a:stretch/>
        </p:blipFill>
        <p:spPr>
          <a:xfrm>
            <a:off x="1752600" y="1371600"/>
            <a:ext cx="5588000" cy="3517900"/>
          </a:xfrm>
          <a:prstGeom prst="rect">
            <a:avLst/>
          </a:prstGeom>
          <a:noFill/>
          <a:ln>
            <a:noFill/>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08"/>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Birds</a:t>
            </a:r>
            <a:endParaRPr/>
          </a:p>
        </p:txBody>
      </p:sp>
      <p:sp>
        <p:nvSpPr>
          <p:cNvPr id="814" name="Google Shape;814;p108"/>
          <p:cNvSpPr txBox="1">
            <a:spLocks noGrp="1"/>
          </p:cNvSpPr>
          <p:nvPr>
            <p:ph type="body" idx="1"/>
          </p:nvPr>
        </p:nvSpPr>
        <p:spPr>
          <a:xfrm>
            <a:off x="457200" y="2001837"/>
            <a:ext cx="5791200" cy="4017962"/>
          </a:xfrm>
          <a:prstGeom prst="rect">
            <a:avLst/>
          </a:prstGeom>
          <a:noFill/>
          <a:ln>
            <a:noFill/>
          </a:ln>
        </p:spPr>
        <p:txBody>
          <a:bodyPr spcFirstLastPara="1" wrap="square" lIns="91425" tIns="45700" rIns="91425" bIns="45700" anchor="t" anchorCtr="0">
            <a:noAutofit/>
          </a:bodyPr>
          <a:lstStyle/>
          <a:p>
            <a:pPr marL="273050" marR="0" lvl="0" indent="-273050" algn="l" rtl="0">
              <a:lnSpc>
                <a:spcPct val="100000"/>
              </a:lnSpc>
              <a:spcBef>
                <a:spcPts val="0"/>
              </a:spcBef>
              <a:spcAft>
                <a:spcPts val="0"/>
              </a:spcAft>
              <a:buClr>
                <a:schemeClr val="accent2"/>
              </a:buClr>
              <a:buSzPts val="2040"/>
              <a:buFont typeface="Courgette"/>
              <a:buChar char="O"/>
            </a:pPr>
            <a:r>
              <a:rPr lang="en-US" sz="2400" b="0" i="0" u="none">
                <a:solidFill>
                  <a:schemeClr val="dk1"/>
                </a:solidFill>
                <a:latin typeface="Source Sans Pro"/>
                <a:ea typeface="Source Sans Pro"/>
                <a:cs typeface="Source Sans Pro"/>
                <a:sym typeface="Source Sans Pro"/>
              </a:rPr>
              <a:t>Four Major Groups of Birds (8,700 species of birds)</a:t>
            </a:r>
            <a:endParaRPr/>
          </a:p>
          <a:p>
            <a:pPr marL="639762" marR="0" lvl="1" indent="-284162" algn="l" rtl="0">
              <a:lnSpc>
                <a:spcPct val="100000"/>
              </a:lnSpc>
              <a:spcBef>
                <a:spcPts val="44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Song birds/Perching birds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Robins, cardinals, blue birds, crows, sparrows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Have feet adapted for perching</a:t>
            </a:r>
            <a:endParaRPr/>
          </a:p>
        </p:txBody>
      </p:sp>
      <p:pic>
        <p:nvPicPr>
          <p:cNvPr id="815" name="Google Shape;815;p108"/>
          <p:cNvPicPr preferRelativeResize="0"/>
          <p:nvPr/>
        </p:nvPicPr>
        <p:blipFill rotWithShape="1">
          <a:blip r:embed="rId3">
            <a:alphaModFix amt="0"/>
          </a:blip>
          <a:srcRect/>
          <a:stretch/>
        </p:blipFill>
        <p:spPr>
          <a:xfrm>
            <a:off x="6629400" y="1828800"/>
            <a:ext cx="2095500" cy="4191000"/>
          </a:xfrm>
          <a:prstGeom prst="rect">
            <a:avLst/>
          </a:prstGeom>
          <a:noFill/>
          <a:ln>
            <a:noFill/>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109"/>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Birds</a:t>
            </a:r>
            <a:endParaRPr/>
          </a:p>
        </p:txBody>
      </p:sp>
      <p:sp>
        <p:nvSpPr>
          <p:cNvPr id="821" name="Google Shape;821;p109"/>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639762" marR="0" lvl="1" indent="-284162" algn="l" rtl="0">
              <a:lnSpc>
                <a:spcPct val="100000"/>
              </a:lnSpc>
              <a:spcBef>
                <a:spcPts val="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 Birds of Prey</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Hawks, eagles, owls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Have keen eyesight</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Are very good flyers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Talons(claws) for catching or tearing prey</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Strong, curved beak</a:t>
            </a:r>
            <a:endParaRPr/>
          </a:p>
        </p:txBody>
      </p:sp>
      <p:pic>
        <p:nvPicPr>
          <p:cNvPr id="822" name="Google Shape;822;p109"/>
          <p:cNvPicPr preferRelativeResize="0"/>
          <p:nvPr/>
        </p:nvPicPr>
        <p:blipFill rotWithShape="1">
          <a:blip r:embed="rId3">
            <a:alphaModFix amt="0"/>
          </a:blip>
          <a:srcRect/>
          <a:stretch/>
        </p:blipFill>
        <p:spPr>
          <a:xfrm>
            <a:off x="4641850" y="3924300"/>
            <a:ext cx="3136900" cy="2082800"/>
          </a:xfrm>
          <a:prstGeom prst="rect">
            <a:avLst/>
          </a:prstGeom>
          <a:noFill/>
          <a:ln>
            <a:noFill/>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10"/>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Birds</a:t>
            </a:r>
            <a:endParaRPr/>
          </a:p>
        </p:txBody>
      </p:sp>
      <p:sp>
        <p:nvSpPr>
          <p:cNvPr id="828" name="Google Shape;828;p110"/>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639762" marR="0" lvl="1" indent="-284162" algn="l" rtl="0">
              <a:lnSpc>
                <a:spcPct val="100000"/>
              </a:lnSpc>
              <a:spcBef>
                <a:spcPts val="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Waterfowl</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Ducks, geese, flamingos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Have webbed feet</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Have a broad, flat break</a:t>
            </a:r>
            <a:endParaRPr/>
          </a:p>
          <a:p>
            <a:pPr marL="274320" marR="0" lvl="0" indent="-177165" algn="l" rtl="0">
              <a:spcBef>
                <a:spcPts val="360"/>
              </a:spcBef>
              <a:spcAft>
                <a:spcPts val="0"/>
              </a:spcAft>
              <a:buClr>
                <a:schemeClr val="accent2"/>
              </a:buClr>
              <a:buSzPts val="1530"/>
              <a:buFont typeface="Courgette"/>
              <a:buNone/>
            </a:pPr>
            <a:endParaRPr sz="1800" b="0" i="0" u="none" strike="noStrike" cap="none">
              <a:solidFill>
                <a:schemeClr val="dk1"/>
              </a:solidFill>
              <a:latin typeface="Source Sans Pro"/>
              <a:ea typeface="Source Sans Pro"/>
              <a:cs typeface="Source Sans Pro"/>
              <a:sym typeface="Source Sans Pro"/>
            </a:endParaRPr>
          </a:p>
        </p:txBody>
      </p:sp>
      <p:pic>
        <p:nvPicPr>
          <p:cNvPr id="829" name="Google Shape;829;p110"/>
          <p:cNvPicPr preferRelativeResize="0"/>
          <p:nvPr/>
        </p:nvPicPr>
        <p:blipFill rotWithShape="1">
          <a:blip r:embed="rId3">
            <a:alphaModFix amt="0"/>
          </a:blip>
          <a:srcRect/>
          <a:stretch/>
        </p:blipFill>
        <p:spPr>
          <a:xfrm>
            <a:off x="2895600" y="3657600"/>
            <a:ext cx="3073400" cy="2298700"/>
          </a:xfrm>
          <a:prstGeom prst="rect">
            <a:avLst/>
          </a:prstGeom>
          <a:noFill/>
          <a:ln>
            <a:noFill/>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11"/>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Birds</a:t>
            </a:r>
            <a:endParaRPr/>
          </a:p>
        </p:txBody>
      </p:sp>
      <p:sp>
        <p:nvSpPr>
          <p:cNvPr id="835" name="Google Shape;835;p111"/>
          <p:cNvSpPr txBox="1">
            <a:spLocks noGrp="1"/>
          </p:cNvSpPr>
          <p:nvPr>
            <p:ph type="body" idx="1"/>
          </p:nvPr>
        </p:nvSpPr>
        <p:spPr>
          <a:xfrm>
            <a:off x="1143000" y="1219200"/>
            <a:ext cx="7543800" cy="4525962"/>
          </a:xfrm>
          <a:prstGeom prst="rect">
            <a:avLst/>
          </a:prstGeom>
          <a:noFill/>
          <a:ln>
            <a:noFill/>
          </a:ln>
        </p:spPr>
        <p:txBody>
          <a:bodyPr spcFirstLastPara="1" wrap="square" lIns="91425" tIns="45700" rIns="91425" bIns="45700" anchor="t" anchorCtr="0">
            <a:noAutofit/>
          </a:bodyPr>
          <a:lstStyle/>
          <a:p>
            <a:pPr marL="639762" marR="0" lvl="1" indent="-284162" algn="l" rtl="0">
              <a:lnSpc>
                <a:spcPct val="100000"/>
              </a:lnSpc>
              <a:spcBef>
                <a:spcPts val="0"/>
              </a:spcBef>
              <a:spcAft>
                <a:spcPts val="0"/>
              </a:spcAft>
              <a:buClr>
                <a:schemeClr val="accent2"/>
              </a:buClr>
              <a:buSzPts val="1870"/>
              <a:buFont typeface="Courgette"/>
              <a:buChar char="O"/>
            </a:pPr>
            <a:r>
              <a:rPr lang="en-US" sz="2200" b="0" i="0" u="none" strike="noStrike" cap="none">
                <a:solidFill>
                  <a:schemeClr val="dk1"/>
                </a:solidFill>
                <a:latin typeface="Source Sans Pro"/>
                <a:ea typeface="Source Sans Pro"/>
                <a:cs typeface="Source Sans Pro"/>
                <a:sym typeface="Source Sans Pro"/>
              </a:rPr>
              <a:t>Flightless Birds</a:t>
            </a:r>
            <a:endParaRPr/>
          </a:p>
          <a:p>
            <a:pPr marL="914400" marR="0" lvl="2" indent="-228600" algn="l" rtl="0">
              <a:lnSpc>
                <a:spcPct val="10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Ostrich, penguin, emu</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Have wings but are unable to fly (small wings compared to their bodies)</a:t>
            </a:r>
            <a:endParaRPr/>
          </a:p>
          <a:p>
            <a:pPr marL="1279525" marR="0" lvl="3" indent="-238125" algn="l" rtl="0">
              <a:lnSpc>
                <a:spcPct val="100000"/>
              </a:lnSpc>
              <a:spcBef>
                <a:spcPts val="360"/>
              </a:spcBef>
              <a:spcAft>
                <a:spcPts val="0"/>
              </a:spcAft>
              <a:buClr>
                <a:schemeClr val="accent2"/>
              </a:buClr>
              <a:buSzPts val="1530"/>
              <a:buFont typeface="Courgette"/>
              <a:buChar char="O"/>
            </a:pPr>
            <a:r>
              <a:rPr lang="en-US" sz="1800" b="0" i="0" u="none" strike="noStrike" cap="none">
                <a:solidFill>
                  <a:schemeClr val="dk1"/>
                </a:solidFill>
                <a:latin typeface="Source Sans Pro"/>
                <a:ea typeface="Source Sans Pro"/>
                <a:cs typeface="Source Sans Pro"/>
                <a:sym typeface="Source Sans Pro"/>
              </a:rPr>
              <a:t>Some are specialized runners, other are specialized swimmers</a:t>
            </a:r>
            <a:endParaRPr/>
          </a:p>
        </p:txBody>
      </p:sp>
      <p:pic>
        <p:nvPicPr>
          <p:cNvPr id="836" name="Google Shape;836;p111"/>
          <p:cNvPicPr preferRelativeResize="0"/>
          <p:nvPr/>
        </p:nvPicPr>
        <p:blipFill rotWithShape="1">
          <a:blip r:embed="rId3">
            <a:alphaModFix amt="0"/>
          </a:blip>
          <a:srcRect/>
          <a:stretch/>
        </p:blipFill>
        <p:spPr>
          <a:xfrm>
            <a:off x="3048000" y="3060700"/>
            <a:ext cx="2540000" cy="3797300"/>
          </a:xfrm>
          <a:prstGeom prst="rect">
            <a:avLst/>
          </a:prstGeom>
          <a:noFill/>
          <a:ln>
            <a:noFill/>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12"/>
          <p:cNvSpPr txBox="1">
            <a:spLocks noGrp="1"/>
          </p:cNvSpPr>
          <p:nvPr>
            <p:ph type="title"/>
          </p:nvPr>
        </p:nvSpPr>
        <p:spPr>
          <a:xfrm>
            <a:off x="1095375" y="817562"/>
            <a:ext cx="6964362" cy="12017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onstantia"/>
              <a:buNone/>
            </a:pPr>
            <a:r>
              <a:rPr lang="en-US" sz="4400" b="0" i="0" u="none" strike="noStrike" cap="none">
                <a:solidFill>
                  <a:schemeClr val="dk1"/>
                </a:solidFill>
                <a:latin typeface="Constantia"/>
                <a:ea typeface="Constantia"/>
                <a:cs typeface="Constantia"/>
                <a:sym typeface="Constantia"/>
              </a:rPr>
              <a:t>Birds</a:t>
            </a:r>
            <a:endParaRPr/>
          </a:p>
        </p:txBody>
      </p:sp>
      <p:sp>
        <p:nvSpPr>
          <p:cNvPr id="842" name="Google Shape;842;p112"/>
          <p:cNvSpPr txBox="1">
            <a:spLocks noGrp="1"/>
          </p:cNvSpPr>
          <p:nvPr>
            <p:ph type="body" idx="1"/>
          </p:nvPr>
        </p:nvSpPr>
        <p:spPr>
          <a:xfrm>
            <a:off x="1463675" y="2119312"/>
            <a:ext cx="6196012" cy="3603625"/>
          </a:xfrm>
          <a:prstGeom prst="rect">
            <a:avLst/>
          </a:prstGeom>
          <a:noFill/>
          <a:ln>
            <a:noFill/>
          </a:ln>
        </p:spPr>
        <p:txBody>
          <a:bodyPr spcFirstLastPara="1" wrap="square" lIns="91425" tIns="45700" rIns="91425" bIns="45700" anchor="t" anchorCtr="0">
            <a:noAutofit/>
          </a:bodyPr>
          <a:lstStyle/>
          <a:p>
            <a:pPr marL="273050" marR="0" lvl="0" indent="-273050" algn="l" rtl="0">
              <a:lnSpc>
                <a:spcPct val="90000"/>
              </a:lnSpc>
              <a:spcBef>
                <a:spcPts val="0"/>
              </a:spcBef>
              <a:spcAft>
                <a:spcPts val="0"/>
              </a:spcAft>
              <a:buClr>
                <a:schemeClr val="accent2"/>
              </a:buClr>
              <a:buSzPts val="1870"/>
              <a:buFont typeface="Courgette"/>
              <a:buChar char="O"/>
            </a:pPr>
            <a:r>
              <a:rPr lang="en-US" sz="2200" b="0" i="0" u="none">
                <a:solidFill>
                  <a:schemeClr val="dk1"/>
                </a:solidFill>
                <a:latin typeface="Source Sans Pro"/>
                <a:ea typeface="Source Sans Pro"/>
                <a:cs typeface="Source Sans Pro"/>
                <a:sym typeface="Source Sans Pro"/>
              </a:rPr>
              <a:t>Design a bird!</a:t>
            </a:r>
            <a:endParaRPr/>
          </a:p>
          <a:p>
            <a:pPr marL="639762" marR="0" lvl="1" indent="-284162" algn="l" rtl="0">
              <a:lnSpc>
                <a:spcPct val="90000"/>
              </a:lnSpc>
              <a:spcBef>
                <a:spcPts val="400"/>
              </a:spcBef>
              <a:spcAft>
                <a:spcPts val="0"/>
              </a:spcAft>
              <a:buClr>
                <a:schemeClr val="accent2"/>
              </a:buClr>
              <a:buSzPts val="1700"/>
              <a:buFont typeface="Courgette"/>
              <a:buChar char="O"/>
            </a:pPr>
            <a:r>
              <a:rPr lang="en-US" sz="2000" b="0" i="0" u="none" strike="noStrike" cap="none">
                <a:solidFill>
                  <a:schemeClr val="dk1"/>
                </a:solidFill>
                <a:latin typeface="Source Sans Pro"/>
                <a:ea typeface="Source Sans Pro"/>
                <a:cs typeface="Source Sans Pro"/>
                <a:sym typeface="Source Sans Pro"/>
              </a:rPr>
              <a:t>Using different characteristics, you are to create your own bird</a:t>
            </a:r>
            <a:endParaRPr/>
          </a:p>
          <a:p>
            <a:pPr marL="914400" marR="0" lvl="2" indent="-228600" algn="l" rtl="0">
              <a:lnSpc>
                <a:spcPct val="90000"/>
              </a:lnSpc>
              <a:spcBef>
                <a:spcPts val="380"/>
              </a:spcBef>
              <a:spcAft>
                <a:spcPts val="0"/>
              </a:spcAft>
              <a:buClr>
                <a:schemeClr val="accent2"/>
              </a:buClr>
              <a:buSzPts val="1615"/>
              <a:buFont typeface="Courgette"/>
              <a:buChar char="O"/>
            </a:pPr>
            <a:r>
              <a:rPr lang="en-US" sz="1900" b="0" i="0" u="none" strike="noStrike" cap="none">
                <a:solidFill>
                  <a:schemeClr val="dk1"/>
                </a:solidFill>
                <a:latin typeface="Source Sans Pro"/>
                <a:ea typeface="Source Sans Pro"/>
                <a:cs typeface="Source Sans Pro"/>
                <a:sym typeface="Source Sans Pro"/>
              </a:rPr>
              <a:t>Be sure to include</a:t>
            </a:r>
            <a:endParaRPr/>
          </a:p>
          <a:p>
            <a:pPr marL="1279525" marR="0" lvl="3" indent="-238125" algn="l" rtl="0">
              <a:lnSpc>
                <a:spcPct val="90000"/>
              </a:lnSpc>
              <a:spcBef>
                <a:spcPts val="340"/>
              </a:spcBef>
              <a:spcAft>
                <a:spcPts val="0"/>
              </a:spcAft>
              <a:buClr>
                <a:schemeClr val="accent2"/>
              </a:buClr>
              <a:buSzPts val="1445"/>
              <a:buFont typeface="Courgette"/>
              <a:buChar char="O"/>
            </a:pPr>
            <a:r>
              <a:rPr lang="en-US" sz="1700" b="0" i="0" u="none" strike="noStrike" cap="none">
                <a:solidFill>
                  <a:schemeClr val="dk1"/>
                </a:solidFill>
                <a:latin typeface="Source Sans Pro"/>
                <a:ea typeface="Source Sans Pro"/>
                <a:cs typeface="Source Sans Pro"/>
                <a:sym typeface="Source Sans Pro"/>
              </a:rPr>
              <a:t>Types of feathers</a:t>
            </a:r>
            <a:endParaRPr/>
          </a:p>
          <a:p>
            <a:pPr marL="1279525" marR="0" lvl="3" indent="-238125" algn="l" rtl="0">
              <a:lnSpc>
                <a:spcPct val="90000"/>
              </a:lnSpc>
              <a:spcBef>
                <a:spcPts val="340"/>
              </a:spcBef>
              <a:spcAft>
                <a:spcPts val="0"/>
              </a:spcAft>
              <a:buClr>
                <a:schemeClr val="accent2"/>
              </a:buClr>
              <a:buSzPts val="1445"/>
              <a:buFont typeface="Courgette"/>
              <a:buChar char="O"/>
            </a:pPr>
            <a:r>
              <a:rPr lang="en-US" sz="1700" b="0" i="0" u="none" strike="noStrike" cap="none">
                <a:solidFill>
                  <a:schemeClr val="dk1"/>
                </a:solidFill>
                <a:latin typeface="Source Sans Pro"/>
                <a:ea typeface="Source Sans Pro"/>
                <a:cs typeface="Source Sans Pro"/>
                <a:sym typeface="Source Sans Pro"/>
              </a:rPr>
              <a:t>Claws/feet</a:t>
            </a:r>
            <a:endParaRPr/>
          </a:p>
          <a:p>
            <a:pPr marL="1279525" marR="0" lvl="3" indent="-238125" algn="l" rtl="0">
              <a:lnSpc>
                <a:spcPct val="90000"/>
              </a:lnSpc>
              <a:spcBef>
                <a:spcPts val="340"/>
              </a:spcBef>
              <a:spcAft>
                <a:spcPts val="0"/>
              </a:spcAft>
              <a:buClr>
                <a:schemeClr val="accent2"/>
              </a:buClr>
              <a:buSzPts val="1445"/>
              <a:buFont typeface="Courgette"/>
              <a:buChar char="O"/>
            </a:pPr>
            <a:r>
              <a:rPr lang="en-US" sz="1700" b="0" i="0" u="none" strike="noStrike" cap="none">
                <a:solidFill>
                  <a:schemeClr val="dk1"/>
                </a:solidFill>
                <a:latin typeface="Source Sans Pro"/>
                <a:ea typeface="Source Sans Pro"/>
                <a:cs typeface="Source Sans Pro"/>
                <a:sym typeface="Source Sans Pro"/>
              </a:rPr>
              <a:t>Beak</a:t>
            </a:r>
            <a:endParaRPr/>
          </a:p>
          <a:p>
            <a:pPr marL="1279525" marR="0" lvl="3" indent="-238125" algn="l" rtl="0">
              <a:lnSpc>
                <a:spcPct val="90000"/>
              </a:lnSpc>
              <a:spcBef>
                <a:spcPts val="340"/>
              </a:spcBef>
              <a:spcAft>
                <a:spcPts val="0"/>
              </a:spcAft>
              <a:buClr>
                <a:schemeClr val="accent2"/>
              </a:buClr>
              <a:buSzPts val="1445"/>
              <a:buFont typeface="Courgette"/>
              <a:buChar char="O"/>
            </a:pPr>
            <a:r>
              <a:rPr lang="en-US" sz="1700" b="0" i="0" u="none" strike="noStrike" cap="none">
                <a:solidFill>
                  <a:schemeClr val="dk1"/>
                </a:solidFill>
                <a:latin typeface="Source Sans Pro"/>
                <a:ea typeface="Source Sans Pro"/>
                <a:cs typeface="Source Sans Pro"/>
                <a:sym typeface="Source Sans Pro"/>
              </a:rPr>
              <a:t>Habitat (where it lives)</a:t>
            </a:r>
            <a:endParaRPr/>
          </a:p>
          <a:p>
            <a:pPr marL="1279525" marR="0" lvl="3" indent="-238125" algn="l" rtl="0">
              <a:lnSpc>
                <a:spcPct val="90000"/>
              </a:lnSpc>
              <a:spcBef>
                <a:spcPts val="340"/>
              </a:spcBef>
              <a:spcAft>
                <a:spcPts val="0"/>
              </a:spcAft>
              <a:buClr>
                <a:schemeClr val="accent2"/>
              </a:buClr>
              <a:buSzPts val="1445"/>
              <a:buFont typeface="Courgette"/>
              <a:buChar char="O"/>
            </a:pPr>
            <a:r>
              <a:rPr lang="en-US" sz="1700" b="0" i="0" u="none" strike="noStrike" cap="none">
                <a:solidFill>
                  <a:schemeClr val="dk1"/>
                </a:solidFill>
                <a:latin typeface="Source Sans Pro"/>
                <a:ea typeface="Source Sans Pro"/>
                <a:cs typeface="Source Sans Pro"/>
                <a:sym typeface="Source Sans Pro"/>
              </a:rPr>
              <a:t>Migration habits (where does it go and why)</a:t>
            </a:r>
            <a:endParaRPr/>
          </a:p>
          <a:p>
            <a:pPr marL="1279525" marR="0" lvl="3" indent="-238125" algn="l" rtl="0">
              <a:lnSpc>
                <a:spcPct val="90000"/>
              </a:lnSpc>
              <a:spcBef>
                <a:spcPts val="340"/>
              </a:spcBef>
              <a:spcAft>
                <a:spcPts val="0"/>
              </a:spcAft>
              <a:buClr>
                <a:schemeClr val="accent2"/>
              </a:buClr>
              <a:buSzPts val="1445"/>
              <a:buFont typeface="Courgette"/>
              <a:buChar char="O"/>
            </a:pPr>
            <a:r>
              <a:rPr lang="en-US" sz="1700" b="0" i="0" u="none" strike="noStrike" cap="none">
                <a:solidFill>
                  <a:schemeClr val="dk1"/>
                </a:solidFill>
                <a:latin typeface="Source Sans Pro"/>
                <a:ea typeface="Source Sans Pro"/>
                <a:cs typeface="Source Sans Pro"/>
                <a:sym typeface="Source Sans Pro"/>
              </a:rPr>
              <a:t>Most dreaded predator</a:t>
            </a:r>
            <a:endParaRPr/>
          </a:p>
          <a:p>
            <a:pPr marL="1279525" marR="0" lvl="3" indent="-238125" algn="l" rtl="0">
              <a:lnSpc>
                <a:spcPct val="90000"/>
              </a:lnSpc>
              <a:spcBef>
                <a:spcPts val="340"/>
              </a:spcBef>
              <a:spcAft>
                <a:spcPts val="0"/>
              </a:spcAft>
              <a:buClr>
                <a:schemeClr val="accent2"/>
              </a:buClr>
              <a:buSzPts val="1445"/>
              <a:buFont typeface="Courgette"/>
              <a:buChar char="O"/>
            </a:pPr>
            <a:r>
              <a:rPr lang="en-US" sz="1700" b="0" i="0" u="none" strike="noStrike" cap="none">
                <a:solidFill>
                  <a:schemeClr val="dk1"/>
                </a:solidFill>
                <a:latin typeface="Source Sans Pro"/>
                <a:ea typeface="Source Sans Pro"/>
                <a:cs typeface="Source Sans Pro"/>
                <a:sym typeface="Source Sans Pro"/>
              </a:rPr>
              <a:t>Favorite food</a:t>
            </a:r>
            <a:endParaRPr/>
          </a:p>
          <a:p>
            <a:pPr marL="1279525" marR="0" lvl="3" indent="-238125" algn="l" rtl="0">
              <a:lnSpc>
                <a:spcPct val="90000"/>
              </a:lnSpc>
              <a:spcBef>
                <a:spcPts val="340"/>
              </a:spcBef>
              <a:spcAft>
                <a:spcPts val="0"/>
              </a:spcAft>
              <a:buClr>
                <a:schemeClr val="accent2"/>
              </a:buClr>
              <a:buSzPts val="1445"/>
              <a:buFont typeface="Courgette"/>
              <a:buChar char="O"/>
            </a:pPr>
            <a:r>
              <a:rPr lang="en-US" sz="1700" b="0" i="0" u="none" strike="noStrike" cap="none">
                <a:solidFill>
                  <a:schemeClr val="dk1"/>
                </a:solidFill>
                <a:latin typeface="Source Sans Pro"/>
                <a:ea typeface="Source Sans Pro"/>
                <a:cs typeface="Source Sans Pro"/>
                <a:sym typeface="Source Sans Pro"/>
              </a:rPr>
              <a:t>Color (is it brightly colored or camouflaged)</a:t>
            </a:r>
            <a:endParaRPr/>
          </a:p>
          <a:p>
            <a:pPr marL="274320" marR="0" lvl="0" indent="-182562" algn="l" rtl="0">
              <a:spcBef>
                <a:spcPts val="340"/>
              </a:spcBef>
              <a:spcAft>
                <a:spcPts val="0"/>
              </a:spcAft>
              <a:buClr>
                <a:schemeClr val="accent2"/>
              </a:buClr>
              <a:buSzPts val="1445"/>
              <a:buFont typeface="Courgette"/>
              <a:buNone/>
            </a:pPr>
            <a:endParaRPr sz="1700" b="0" i="0" u="none" strike="noStrike" cap="none">
              <a:solidFill>
                <a:schemeClr val="dk1"/>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13"/>
          <p:cNvSpPr txBox="1">
            <a:spLocks noGrp="1"/>
          </p:cNvSpPr>
          <p:nvPr>
            <p:ph type="ctrTitle"/>
          </p:nvPr>
        </p:nvSpPr>
        <p:spPr>
          <a:xfrm>
            <a:off x="1727200" y="1795462"/>
            <a:ext cx="5722937" cy="1827212"/>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1"/>
              </a:buClr>
              <a:buFont typeface="Constantia"/>
              <a:buNone/>
            </a:pPr>
            <a:r>
              <a:rPr lang="en-US" sz="4800" b="0" i="0" u="none" strike="noStrike" cap="none">
                <a:solidFill>
                  <a:schemeClr val="dk1"/>
                </a:solidFill>
                <a:latin typeface="Constantia"/>
                <a:ea typeface="Constantia"/>
                <a:cs typeface="Constantia"/>
                <a:sym typeface="Constantia"/>
              </a:rPr>
              <a:t>Insects</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Pushpin">
  <a:themeElements>
    <a:clrScheme name="Pushpin">
      <a:dk1>
        <a:srgbClr val="000000"/>
      </a:dk1>
      <a:lt1>
        <a:srgbClr val="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ushpin">
  <a:themeElements>
    <a:clrScheme name="Pushpin">
      <a:dk1>
        <a:srgbClr val="000000"/>
      </a:dk1>
      <a:lt1>
        <a:srgbClr val="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Pushpin">
  <a:themeElements>
    <a:clrScheme name="Pushpin">
      <a:dk1>
        <a:srgbClr val="000000"/>
      </a:dk1>
      <a:lt1>
        <a:srgbClr val="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Pushpin">
  <a:themeElements>
    <a:clrScheme name="Pushpin">
      <a:dk1>
        <a:srgbClr val="000000"/>
      </a:dk1>
      <a:lt1>
        <a:srgbClr val="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Pushpin">
  <a:themeElements>
    <a:clrScheme name="Pushpin">
      <a:dk1>
        <a:srgbClr val="000000"/>
      </a:dk1>
      <a:lt1>
        <a:srgbClr val="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19625</TotalTime>
  <Words>3891</Words>
  <Application>Microsoft Office PowerPoint</Application>
  <PresentationFormat>On-screen Show (4:3)</PresentationFormat>
  <Paragraphs>783</Paragraphs>
  <Slides>159</Slides>
  <Notes>150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159</vt:i4>
      </vt:variant>
    </vt:vector>
  </HeadingPairs>
  <TitlesOfParts>
    <vt:vector size="170" baseType="lpstr">
      <vt:lpstr>Source Sans Pro</vt:lpstr>
      <vt:lpstr>Comic Sans MS</vt:lpstr>
      <vt:lpstr>Courgette</vt:lpstr>
      <vt:lpstr>Constantia</vt:lpstr>
      <vt:lpstr>Arial</vt:lpstr>
      <vt:lpstr>Calibri</vt:lpstr>
      <vt:lpstr>1_Pushpin</vt:lpstr>
      <vt:lpstr>Pushpin</vt:lpstr>
      <vt:lpstr>4_Pushpin</vt:lpstr>
      <vt:lpstr>2_Pushpin</vt:lpstr>
      <vt:lpstr>3_Pushpin</vt:lpstr>
      <vt:lpstr>Classification</vt:lpstr>
      <vt:lpstr>Species of Organisms</vt:lpstr>
      <vt:lpstr>What is Classification?</vt:lpstr>
      <vt:lpstr>Benefits of Classifying</vt:lpstr>
      <vt:lpstr>Evolution of Classification of Organisms</vt:lpstr>
      <vt:lpstr>Evolution of Classification of Organisms</vt:lpstr>
      <vt:lpstr>Evolution of the Classification of Organisms</vt:lpstr>
      <vt:lpstr>Evolution of the Classification of Organisms</vt:lpstr>
      <vt:lpstr>PowerPoint Presentation</vt:lpstr>
      <vt:lpstr>Hierarchy-Taxonomic Groups </vt:lpstr>
      <vt:lpstr>PowerPoint Presentation</vt:lpstr>
      <vt:lpstr>PowerPoint Presentation</vt:lpstr>
      <vt:lpstr>Carolus Linnaeus 1707 – 1778</vt:lpstr>
      <vt:lpstr>Carolus Linnaeus</vt:lpstr>
      <vt:lpstr>Standardized Naming</vt:lpstr>
      <vt:lpstr>Confusion in Using Different Languages for Names</vt:lpstr>
      <vt:lpstr>Latin Names are Understood by all Taxonomists</vt:lpstr>
      <vt:lpstr>Binomial Nomenclature</vt:lpstr>
      <vt:lpstr>Rules for Naming Organisms</vt:lpstr>
      <vt:lpstr>Bacteria and Viruses</vt:lpstr>
      <vt:lpstr>Viruses and Bacteria</vt:lpstr>
      <vt:lpstr>Bacteria and Viruses</vt:lpstr>
      <vt:lpstr>Bacteria and Viruses</vt:lpstr>
      <vt:lpstr>Viruses</vt:lpstr>
      <vt:lpstr>Shapes of Viruses</vt:lpstr>
      <vt:lpstr>Viruses</vt:lpstr>
      <vt:lpstr>Viruses</vt:lpstr>
      <vt:lpstr>Bacteria</vt:lpstr>
      <vt:lpstr>PowerPoint Presentation</vt:lpstr>
      <vt:lpstr>Bacteria</vt:lpstr>
      <vt:lpstr>Bacteria</vt:lpstr>
      <vt:lpstr>Bacteria in Nature</vt:lpstr>
      <vt:lpstr>Flesh Eating Bacteria</vt:lpstr>
      <vt:lpstr>Bacteria</vt:lpstr>
      <vt:lpstr>PowerPoint Presentation</vt:lpstr>
      <vt:lpstr>Protista</vt:lpstr>
      <vt:lpstr>Protist</vt:lpstr>
      <vt:lpstr>Protist</vt:lpstr>
      <vt:lpstr>Protist</vt:lpstr>
      <vt:lpstr>Protist</vt:lpstr>
      <vt:lpstr>Protist</vt:lpstr>
      <vt:lpstr>Protists</vt:lpstr>
      <vt:lpstr>Protist</vt:lpstr>
      <vt:lpstr>Protist</vt:lpstr>
      <vt:lpstr>PowerPoint Presentation</vt:lpstr>
      <vt:lpstr>Protist</vt:lpstr>
      <vt:lpstr>Protists</vt:lpstr>
      <vt:lpstr>PowerPoint Presentation</vt:lpstr>
      <vt:lpstr>Comparison Chart</vt:lpstr>
      <vt:lpstr>Phylum Chordate</vt:lpstr>
      <vt:lpstr>Classification</vt:lpstr>
      <vt:lpstr>Classification</vt:lpstr>
      <vt:lpstr>Classification</vt:lpstr>
      <vt:lpstr>Classification</vt:lpstr>
      <vt:lpstr>Classification</vt:lpstr>
      <vt:lpstr>Classification</vt:lpstr>
      <vt:lpstr>Comparison Chart</vt:lpstr>
      <vt:lpstr>Annelids</vt:lpstr>
      <vt:lpstr>Annelids</vt:lpstr>
      <vt:lpstr>Annelids</vt:lpstr>
      <vt:lpstr>Annelids</vt:lpstr>
      <vt:lpstr>Annelids</vt:lpstr>
      <vt:lpstr>Annelids</vt:lpstr>
      <vt:lpstr>Annelids</vt:lpstr>
      <vt:lpstr>PowerPoint Presentation</vt:lpstr>
      <vt:lpstr>Annelids</vt:lpstr>
      <vt:lpstr>Annelids</vt:lpstr>
      <vt:lpstr>Annelids</vt:lpstr>
      <vt:lpstr>Annelids</vt:lpstr>
      <vt:lpstr>Amphibians</vt:lpstr>
      <vt:lpstr>Amphibians</vt:lpstr>
      <vt:lpstr>Amphibians</vt:lpstr>
      <vt:lpstr>Amphibians</vt:lpstr>
      <vt:lpstr>Amphibians</vt:lpstr>
      <vt:lpstr>Amphibians</vt:lpstr>
      <vt:lpstr>Amphibians</vt:lpstr>
      <vt:lpstr>Amphibians</vt:lpstr>
      <vt:lpstr>Amphibians</vt:lpstr>
      <vt:lpstr>Amphibians</vt:lpstr>
      <vt:lpstr>Amphibians</vt:lpstr>
      <vt:lpstr>Amphibians</vt:lpstr>
      <vt:lpstr>Reptiles</vt:lpstr>
      <vt:lpstr>Reptiles</vt:lpstr>
      <vt:lpstr>Reptiles</vt:lpstr>
      <vt:lpstr>Reptiles</vt:lpstr>
      <vt:lpstr>Reptiles</vt:lpstr>
      <vt:lpstr>Comparison Chart</vt:lpstr>
      <vt:lpstr>Birds</vt:lpstr>
      <vt:lpstr>Birds</vt:lpstr>
      <vt:lpstr>Birds</vt:lpstr>
      <vt:lpstr>PowerPoint Presentation</vt:lpstr>
      <vt:lpstr>Birds</vt:lpstr>
      <vt:lpstr>PowerPoint Presentation</vt:lpstr>
      <vt:lpstr>Birds</vt:lpstr>
      <vt:lpstr>Birds</vt:lpstr>
      <vt:lpstr>Birds</vt:lpstr>
      <vt:lpstr>Birds</vt:lpstr>
      <vt:lpstr>Birds</vt:lpstr>
      <vt:lpstr>Insects</vt:lpstr>
      <vt:lpstr>Insects</vt:lpstr>
      <vt:lpstr>Insects</vt:lpstr>
      <vt:lpstr>Insects</vt:lpstr>
      <vt:lpstr>Insects</vt:lpstr>
      <vt:lpstr>PowerPoint Presentation</vt:lpstr>
      <vt:lpstr>Insects</vt:lpstr>
      <vt:lpstr>Insects</vt:lpstr>
      <vt:lpstr>Insects</vt:lpstr>
      <vt:lpstr>PowerPoint Presentation</vt:lpstr>
      <vt:lpstr>Insects</vt:lpstr>
      <vt:lpstr>Mammals</vt:lpstr>
      <vt:lpstr>Mammals</vt:lpstr>
      <vt:lpstr>Mammals</vt:lpstr>
      <vt:lpstr>PowerPoint Presentation</vt:lpstr>
      <vt:lpstr>Mammals</vt:lpstr>
      <vt:lpstr>Mammals</vt:lpstr>
      <vt:lpstr>Mammals</vt:lpstr>
      <vt:lpstr>PowerPoint Presentation</vt:lpstr>
      <vt:lpstr>Mammals</vt:lpstr>
      <vt:lpstr>Mammals</vt:lpstr>
      <vt:lpstr>Mammals</vt:lpstr>
      <vt:lpstr>Mammals</vt:lpstr>
      <vt:lpstr>Mammals</vt:lpstr>
      <vt:lpstr>Plants</vt:lpstr>
      <vt:lpstr>Plants</vt:lpstr>
      <vt:lpstr>Non-Vascular Plants</vt:lpstr>
      <vt:lpstr>Non-Vascular Plants</vt:lpstr>
      <vt:lpstr>Non-Vascular Plants</vt:lpstr>
      <vt:lpstr>Non-Vascular Plants</vt:lpstr>
      <vt:lpstr>Non-Vascular Plants</vt:lpstr>
      <vt:lpstr>PowerPoint Presentation</vt:lpstr>
      <vt:lpstr>Non-Vascular Plants</vt:lpstr>
      <vt:lpstr>Vascular Plants</vt:lpstr>
      <vt:lpstr>PowerPoint Presentation</vt:lpstr>
      <vt:lpstr>More about Xylem and Phloem</vt:lpstr>
      <vt:lpstr>Vascular Plants</vt:lpstr>
      <vt:lpstr>Vascular Plants</vt:lpstr>
      <vt:lpstr>Vascular Plants</vt:lpstr>
      <vt:lpstr>Gymnosperms</vt:lpstr>
      <vt:lpstr>Gymnosperms</vt:lpstr>
      <vt:lpstr>Gymnosperms</vt:lpstr>
      <vt:lpstr>Gymnosperms</vt:lpstr>
      <vt:lpstr>Gymnosperms</vt:lpstr>
      <vt:lpstr>Angiosperm</vt:lpstr>
      <vt:lpstr>Angiosperms</vt:lpstr>
      <vt:lpstr>Angiosperms</vt:lpstr>
      <vt:lpstr>Angiosperms</vt:lpstr>
      <vt:lpstr>Angiosperms</vt:lpstr>
      <vt:lpstr>Dichotomous Keying</vt:lpstr>
      <vt:lpstr>Dichotomous Keying</vt:lpstr>
      <vt:lpstr>Example of Dichotomous Key</vt:lpstr>
      <vt:lpstr>PowerPoint Presentation</vt:lpstr>
      <vt:lpstr>PowerPoint Presentation</vt:lpstr>
      <vt:lpstr>Cladogram</vt:lpstr>
      <vt:lpstr>Primate Cladogram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Classification</dc:title>
  <dc:creator>Harabin, Richard</dc:creator>
  <cp:lastModifiedBy>Harabin, Richard</cp:lastModifiedBy>
  <cp:revision>24</cp:revision>
  <cp:lastPrinted>2019-05-10T16:30:53Z</cp:lastPrinted>
  <dcterms:modified xsi:type="dcterms:W3CDTF">2019-05-10T18:27:02Z</dcterms:modified>
</cp:coreProperties>
</file>